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5143500" type="screen16x9"/>
  <p:notesSz cx="6858000" cy="9144000"/>
  <p:embeddedFontLst>
    <p:embeddedFont>
      <p:font typeface="Barlow Semi Condensed" panose="020B0604020202020204" charset="0"/>
      <p:regular r:id="rId11"/>
      <p:bold r:id="rId12"/>
      <p:italic r:id="rId13"/>
      <p:boldItalic r:id="rId14"/>
    </p:embeddedFont>
    <p:embeddedFont>
      <p:font typeface="Fira Sans" panose="020B0604020202020204" charset="0"/>
      <p:regular r:id="rId15"/>
      <p:bold r:id="rId16"/>
      <p:italic r:id="rId17"/>
      <p:boldItalic r:id="rId18"/>
    </p:embeddedFont>
    <p:embeddedFont>
      <p:font typeface="Fira Sans Extra Condensed Medium" panose="020B0604020202020204" charset="0"/>
      <p:regular r:id="rId19"/>
      <p:bold r:id="rId20"/>
      <p:italic r:id="rId21"/>
      <p:boldItalic r:id="rId22"/>
    </p:embeddedFont>
    <p:embeddedFont>
      <p:font typeface="Fira Sans Medium" panose="020B0604020202020204" charset="0"/>
      <p:regular r:id="rId23"/>
      <p:bold r:id="rId24"/>
      <p:italic r:id="rId25"/>
      <p:boldItalic r:id="rId26"/>
    </p:embeddedFont>
    <p:embeddedFont>
      <p:font typeface="Krub" panose="020B0604020202020204" charset="-34"/>
      <p:regular r:id="rId27"/>
      <p:bold r:id="rId28"/>
      <p:italic r:id="rId29"/>
      <p:boldItalic r:id="rId30"/>
    </p:embeddedFont>
    <p:embeddedFont>
      <p:font typeface="Open Sans" panose="020B0604020202020204" charset="0"/>
      <p:regular r:id="rId31"/>
      <p:bold r:id="rId32"/>
      <p:italic r:id="rId33"/>
      <p:boldItalic r:id="rId34"/>
    </p:embeddedFont>
    <p:embeddedFont>
      <p:font typeface="Oswald" panose="020B0604020202020204" charset="0"/>
      <p:regular r:id="rId35"/>
      <p:bold r:id="rId36"/>
    </p:embeddedFont>
    <p:embeddedFont>
      <p:font typeface="Oswald Regular" panose="020B0604020202020204" charset="0"/>
      <p:regular r:id="rId37"/>
      <p:bold r:id="rId38"/>
    </p:embeddedFont>
    <p:embeddedFont>
      <p:font typeface="Roboto" panose="020B0604020202020204" charset="0"/>
      <p:regular r:id="rId39"/>
      <p:bold r:id="rId40"/>
      <p:italic r:id="rId41"/>
      <p:boldItalic r:id="rId42"/>
    </p:embeddedFont>
    <p:embeddedFont>
      <p:font typeface="Saira ExtraCondensed SemiBold" panose="020B0604020202020204" charset="0"/>
      <p:regular r:id="rId43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font" Target="fonts/font3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font" Target="fonts/font3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font" Target="fonts/font3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46" Type="http://schemas.openxmlformats.org/officeDocument/2006/relationships/viewProps" Target="viewProps.xml"/><Relationship Id="rId20" Type="http://schemas.openxmlformats.org/officeDocument/2006/relationships/font" Target="fonts/font10.fntdata"/><Relationship Id="rId41" Type="http://schemas.openxmlformats.org/officeDocument/2006/relationships/font" Target="fonts/font3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a6d118c27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a6d118c27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a6d118c27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a6d118c27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a6d118c27b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a6d118c27b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6d118c27b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6d118c27b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a6d118c27b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a6d118c27b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6d118c27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6d118c27b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8b7d816560_0_4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8b7d816560_0_4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00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88000"/>
          </a:blip>
          <a:srcRect l="17416" t="30128"/>
          <a:stretch/>
        </p:blipFill>
        <p:spPr>
          <a:xfrm rot="10800000" flipH="1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1855500" y="1244700"/>
            <a:ext cx="5433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3213200" y="3060225"/>
            <a:ext cx="27177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 amt="85000"/>
          </a:blip>
          <a:srcRect r="78523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rhee columns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l="17462" r="-3313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463040" y="244920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2"/>
          </p:nvPr>
        </p:nvSpPr>
        <p:spPr>
          <a:xfrm>
            <a:off x="1463040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3" hasCustomPrompt="1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4"/>
          </p:nvPr>
        </p:nvSpPr>
        <p:spPr>
          <a:xfrm>
            <a:off x="14630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463040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84632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7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8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84632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3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4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title" idx="15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">
  <p:cSld name="CUSTOM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253023" y="2929125"/>
            <a:ext cx="2997900" cy="12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 rot="10800000">
            <a:off x="-11699" y="-141374"/>
            <a:ext cx="1097279" cy="99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2534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842050" y="1043160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2"/>
          </p:nvPr>
        </p:nvSpPr>
        <p:spPr>
          <a:xfrm>
            <a:off x="842050" y="1396728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3"/>
          </p:nvPr>
        </p:nvSpPr>
        <p:spPr>
          <a:xfrm>
            <a:off x="842050" y="3003024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4"/>
          </p:nvPr>
        </p:nvSpPr>
        <p:spPr>
          <a:xfrm>
            <a:off x="842050" y="3359640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5"/>
          </p:nvPr>
        </p:nvSpPr>
        <p:spPr>
          <a:xfrm flipH="1">
            <a:off x="2615950" y="1043160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6"/>
          </p:nvPr>
        </p:nvSpPr>
        <p:spPr>
          <a:xfrm flipH="1">
            <a:off x="2616022" y="1396728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7"/>
          </p:nvPr>
        </p:nvSpPr>
        <p:spPr>
          <a:xfrm flipH="1">
            <a:off x="2615950" y="3003024"/>
            <a:ext cx="1426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8"/>
          </p:nvPr>
        </p:nvSpPr>
        <p:spPr>
          <a:xfrm flipH="1">
            <a:off x="2616022" y="3359640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CUSTOM_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 t="59" b="49"/>
          <a:stretch/>
        </p:blipFill>
        <p:spPr>
          <a:xfrm rot="10800000" flipH="1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2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3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4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5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6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7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8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9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13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14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5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36210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703250" y="1531800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703250" y="3399700"/>
            <a:ext cx="26997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2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2">
  <p:cSld name="CUSTOM_7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2">
            <a:alphaModFix amt="88000"/>
          </a:blip>
          <a:srcRect l="17416" t="30128"/>
          <a:stretch/>
        </p:blipFill>
        <p:spPr>
          <a:xfrm rot="10800000" flipH="1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4">
            <a:alphaModFix amt="85000"/>
          </a:blip>
          <a:srcRect r="78523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217775"/>
            <a:ext cx="7717500" cy="3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ivvic"/>
              <a:buAutoNum type="arabicPeriod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789174" y="3792525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5443250" y="2859842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6789125" y="1776850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13225" y="2569475"/>
            <a:ext cx="31455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443250" y="848166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1550" y="4406400"/>
            <a:ext cx="630936" cy="6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r="48232" b="45118"/>
          <a:stretch/>
        </p:blipFill>
        <p:spPr>
          <a:xfrm rot="10800000">
            <a:off x="-173050" y="-161726"/>
            <a:ext cx="1420075" cy="146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r="21203" b="28083"/>
          <a:stretch/>
        </p:blipFill>
        <p:spPr>
          <a:xfrm rot="4217121">
            <a:off x="-467479" y="3333364"/>
            <a:ext cx="2399831" cy="213634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3297600" cy="20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2" name="Google Shape;52;p9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9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5688476" y="18774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5">
            <a:alphaModFix amt="57000"/>
          </a:blip>
          <a:srcRect l="26778" t="66358" r="38000" b="4794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209032" y="2907792"/>
            <a:ext cx="32187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t="12896" b="-2087"/>
          <a:stretch/>
        </p:blipFill>
        <p:spPr>
          <a:xfrm rot="10800000" flipH="1">
            <a:off x="495750" y="3042949"/>
            <a:ext cx="3623125" cy="20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>
            <a:off x="8110738" y="289263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926773" y="2787073"/>
            <a:ext cx="2488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Regular"/>
              <a:buNone/>
              <a:defRPr sz="46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7.jp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6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4861750" y="2878200"/>
            <a:ext cx="40152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solutions on reducing wine expert costs for </a:t>
            </a:r>
            <a:r>
              <a:rPr lang="en" i="1"/>
              <a:t>Miami Wine, LLC. </a:t>
            </a:r>
            <a:endParaRPr i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ctrTitle"/>
          </p:nvPr>
        </p:nvSpPr>
        <p:spPr>
          <a:xfrm>
            <a:off x="3788025" y="1159225"/>
            <a:ext cx="51510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Bring Your Experts in Strategically</a:t>
            </a:r>
            <a:endParaRPr sz="5000"/>
          </a:p>
        </p:txBody>
      </p:sp>
      <p:sp>
        <p:nvSpPr>
          <p:cNvPr id="165" name="Google Shape;165;p24"/>
          <p:cNvSpPr txBox="1"/>
          <p:nvPr/>
        </p:nvSpPr>
        <p:spPr>
          <a:xfrm>
            <a:off x="6955750" y="4424650"/>
            <a:ext cx="192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Presenter: Yao Luo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C682AE-FFC6-49FC-A865-33D3B50DF8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4"/>
    </mc:Choice>
    <mc:Fallback>
      <p:transition spd="slow" advTm="3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 txBox="1">
            <a:spLocks noGrp="1"/>
          </p:cNvSpPr>
          <p:nvPr>
            <p:ph type="title"/>
          </p:nvPr>
        </p:nvSpPr>
        <p:spPr>
          <a:xfrm>
            <a:off x="1108950" y="226375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OBJECTIVE</a:t>
            </a:r>
            <a:endParaRPr sz="3000"/>
          </a:p>
        </p:txBody>
      </p:sp>
      <p:grpSp>
        <p:nvGrpSpPr>
          <p:cNvPr id="172" name="Google Shape;172;p25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173" name="Google Shape;173;p25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Background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/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/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grpSp>
        <p:nvGrpSpPr>
          <p:cNvPr id="178" name="Google Shape;178;p25"/>
          <p:cNvGrpSpPr/>
          <p:nvPr/>
        </p:nvGrpSpPr>
        <p:grpSpPr>
          <a:xfrm>
            <a:off x="938738" y="1083450"/>
            <a:ext cx="4017150" cy="1445450"/>
            <a:chOff x="938875" y="1266013"/>
            <a:chExt cx="4017150" cy="1445450"/>
          </a:xfrm>
        </p:grpSpPr>
        <p:sp>
          <p:nvSpPr>
            <p:cNvPr id="179" name="Google Shape;179;p25"/>
            <p:cNvSpPr txBox="1"/>
            <p:nvPr/>
          </p:nvSpPr>
          <p:spPr>
            <a:xfrm>
              <a:off x="938878" y="1682800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D5A6B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Ratings</a:t>
              </a:r>
              <a:endParaRPr sz="1700">
                <a:solidFill>
                  <a:srgbClr val="D5A6B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0" name="Google Shape;180;p25"/>
            <p:cNvSpPr txBox="1"/>
            <p:nvPr/>
          </p:nvSpPr>
          <p:spPr>
            <a:xfrm>
              <a:off x="938875" y="2112425"/>
              <a:ext cx="17955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Some ratings ended up being fairly low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1" name="Google Shape;181;p25"/>
            <p:cNvCxnSpPr>
              <a:stCxn id="179" idx="3"/>
            </p:cNvCxnSpPr>
            <p:nvPr/>
          </p:nvCxnSpPr>
          <p:spPr>
            <a:xfrm>
              <a:off x="2734378" y="1897600"/>
              <a:ext cx="820500" cy="0"/>
            </a:xfrm>
            <a:prstGeom prst="straightConnector1">
              <a:avLst/>
            </a:prstGeom>
            <a:noFill/>
            <a:ln w="9525" cap="flat" cmpd="sng">
              <a:solidFill>
                <a:srgbClr val="D5A6BD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182" name="Google Shape;182;p25"/>
            <p:cNvSpPr/>
            <p:nvPr/>
          </p:nvSpPr>
          <p:spPr>
            <a:xfrm>
              <a:off x="3083725" y="1266013"/>
              <a:ext cx="1872300" cy="1445450"/>
            </a:xfrm>
            <a:custGeom>
              <a:avLst/>
              <a:gdLst/>
              <a:ahLst/>
              <a:cxnLst/>
              <a:rect l="l" t="t" r="r" b="b"/>
              <a:pathLst>
                <a:path w="74892" h="57818" extrusionOk="0">
                  <a:moveTo>
                    <a:pt x="57830" y="0"/>
                  </a:moveTo>
                  <a:cubicBezTo>
                    <a:pt x="26349" y="893"/>
                    <a:pt x="894" y="26337"/>
                    <a:pt x="1" y="57817"/>
                  </a:cubicBezTo>
                  <a:lnTo>
                    <a:pt x="5775" y="57805"/>
                  </a:lnTo>
                  <a:cubicBezTo>
                    <a:pt x="6430" y="57698"/>
                    <a:pt x="7240" y="57424"/>
                    <a:pt x="7657" y="56734"/>
                  </a:cubicBezTo>
                  <a:cubicBezTo>
                    <a:pt x="8085" y="56007"/>
                    <a:pt x="7823" y="55174"/>
                    <a:pt x="7538" y="54602"/>
                  </a:cubicBezTo>
                  <a:cubicBezTo>
                    <a:pt x="7323" y="54186"/>
                    <a:pt x="5466" y="50459"/>
                    <a:pt x="5466" y="48363"/>
                  </a:cubicBezTo>
                  <a:cubicBezTo>
                    <a:pt x="5466" y="44172"/>
                    <a:pt x="9347" y="40755"/>
                    <a:pt x="14122" y="40755"/>
                  </a:cubicBezTo>
                  <a:cubicBezTo>
                    <a:pt x="18896" y="40755"/>
                    <a:pt x="22778" y="44172"/>
                    <a:pt x="22778" y="48363"/>
                  </a:cubicBezTo>
                  <a:cubicBezTo>
                    <a:pt x="22778" y="50459"/>
                    <a:pt x="20908" y="54186"/>
                    <a:pt x="20694" y="54602"/>
                  </a:cubicBezTo>
                  <a:cubicBezTo>
                    <a:pt x="20408" y="55174"/>
                    <a:pt x="20146" y="56007"/>
                    <a:pt x="20587" y="56734"/>
                  </a:cubicBezTo>
                  <a:cubicBezTo>
                    <a:pt x="21027" y="57484"/>
                    <a:pt x="21992" y="57734"/>
                    <a:pt x="22575" y="57817"/>
                  </a:cubicBezTo>
                  <a:lnTo>
                    <a:pt x="28695" y="57817"/>
                  </a:lnTo>
                  <a:cubicBezTo>
                    <a:pt x="29552" y="42148"/>
                    <a:pt x="42149" y="29552"/>
                    <a:pt x="57830" y="28694"/>
                  </a:cubicBezTo>
                  <a:lnTo>
                    <a:pt x="57841" y="23194"/>
                  </a:lnTo>
                  <a:cubicBezTo>
                    <a:pt x="58032" y="21658"/>
                    <a:pt x="58627" y="20360"/>
                    <a:pt x="59532" y="19419"/>
                  </a:cubicBezTo>
                  <a:cubicBezTo>
                    <a:pt x="59842" y="19098"/>
                    <a:pt x="60187" y="18824"/>
                    <a:pt x="60580" y="18598"/>
                  </a:cubicBezTo>
                  <a:cubicBezTo>
                    <a:pt x="60794" y="18467"/>
                    <a:pt x="61009" y="18360"/>
                    <a:pt x="61247" y="18265"/>
                  </a:cubicBezTo>
                  <a:cubicBezTo>
                    <a:pt x="61855" y="18013"/>
                    <a:pt x="62510" y="17887"/>
                    <a:pt x="63186" y="17887"/>
                  </a:cubicBezTo>
                  <a:cubicBezTo>
                    <a:pt x="64110" y="17887"/>
                    <a:pt x="65074" y="18123"/>
                    <a:pt x="66009" y="18598"/>
                  </a:cubicBezTo>
                  <a:cubicBezTo>
                    <a:pt x="67593" y="19408"/>
                    <a:pt x="69914" y="20301"/>
                    <a:pt x="70700" y="20301"/>
                  </a:cubicBezTo>
                  <a:cubicBezTo>
                    <a:pt x="73010" y="20301"/>
                    <a:pt x="74891" y="17955"/>
                    <a:pt x="74891" y="15062"/>
                  </a:cubicBezTo>
                  <a:cubicBezTo>
                    <a:pt x="74891" y="12169"/>
                    <a:pt x="73010" y="9811"/>
                    <a:pt x="70700" y="9811"/>
                  </a:cubicBezTo>
                  <a:cubicBezTo>
                    <a:pt x="69914" y="9811"/>
                    <a:pt x="67593" y="10716"/>
                    <a:pt x="66009" y="11526"/>
                  </a:cubicBezTo>
                  <a:cubicBezTo>
                    <a:pt x="65074" y="12000"/>
                    <a:pt x="64114" y="12236"/>
                    <a:pt x="63191" y="12236"/>
                  </a:cubicBezTo>
                  <a:cubicBezTo>
                    <a:pt x="62516" y="12236"/>
                    <a:pt x="61860" y="12110"/>
                    <a:pt x="61247" y="11859"/>
                  </a:cubicBezTo>
                  <a:cubicBezTo>
                    <a:pt x="61009" y="11764"/>
                    <a:pt x="60794" y="11645"/>
                    <a:pt x="60580" y="11526"/>
                  </a:cubicBezTo>
                  <a:cubicBezTo>
                    <a:pt x="60187" y="11288"/>
                    <a:pt x="59842" y="11014"/>
                    <a:pt x="59532" y="10692"/>
                  </a:cubicBezTo>
                  <a:cubicBezTo>
                    <a:pt x="58651" y="9787"/>
                    <a:pt x="58068" y="8561"/>
                    <a:pt x="57853" y="7097"/>
                  </a:cubicBezTo>
                  <a:lnTo>
                    <a:pt x="57841" y="6977"/>
                  </a:lnTo>
                  <a:lnTo>
                    <a:pt x="57841" y="6275"/>
                  </a:lnTo>
                  <a:lnTo>
                    <a:pt x="57830" y="6120"/>
                  </a:lnTo>
                  <a:lnTo>
                    <a:pt x="57830" y="5692"/>
                  </a:lnTo>
                  <a:lnTo>
                    <a:pt x="57830" y="0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3" name="Google Shape;183;p25"/>
          <p:cNvGrpSpPr/>
          <p:nvPr/>
        </p:nvGrpSpPr>
        <p:grpSpPr>
          <a:xfrm>
            <a:off x="4187913" y="2614300"/>
            <a:ext cx="4202736" cy="1445725"/>
            <a:chOff x="4188050" y="2796863"/>
            <a:chExt cx="4202736" cy="1445725"/>
          </a:xfrm>
        </p:grpSpPr>
        <p:sp>
          <p:nvSpPr>
            <p:cNvPr id="184" name="Google Shape;184;p25"/>
            <p:cNvSpPr txBox="1"/>
            <p:nvPr/>
          </p:nvSpPr>
          <p:spPr>
            <a:xfrm>
              <a:off x="6396991" y="3289101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A64D7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Cost of Experts</a:t>
              </a:r>
              <a:endParaRPr sz="1700">
                <a:solidFill>
                  <a:srgbClr val="A64D7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85" name="Google Shape;185;p25"/>
            <p:cNvSpPr txBox="1"/>
            <p:nvPr/>
          </p:nvSpPr>
          <p:spPr>
            <a:xfrm>
              <a:off x="6396986" y="3751613"/>
              <a:ext cx="19938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Money has already been spent on bringing these experts in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86" name="Google Shape;186;p25"/>
            <p:cNvCxnSpPr>
              <a:stCxn id="184" idx="1"/>
            </p:cNvCxnSpPr>
            <p:nvPr/>
          </p:nvCxnSpPr>
          <p:spPr>
            <a:xfrm rot="10800000">
              <a:off x="5675191" y="3503901"/>
              <a:ext cx="721800" cy="0"/>
            </a:xfrm>
            <a:prstGeom prst="straightConnector1">
              <a:avLst/>
            </a:prstGeom>
            <a:noFill/>
            <a:ln w="9525" cap="flat" cmpd="sng">
              <a:solidFill>
                <a:srgbClr val="A64D79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187" name="Google Shape;187;p25"/>
            <p:cNvSpPr/>
            <p:nvPr/>
          </p:nvSpPr>
          <p:spPr>
            <a:xfrm>
              <a:off x="4188050" y="2796863"/>
              <a:ext cx="1872275" cy="1445725"/>
            </a:xfrm>
            <a:custGeom>
              <a:avLst/>
              <a:gdLst/>
              <a:ahLst/>
              <a:cxnLst/>
              <a:rect l="l" t="t" r="r" b="b"/>
              <a:pathLst>
                <a:path w="74891" h="57829" extrusionOk="0">
                  <a:moveTo>
                    <a:pt x="46196" y="0"/>
                  </a:moveTo>
                  <a:cubicBezTo>
                    <a:pt x="45339" y="15681"/>
                    <a:pt x="32742" y="28277"/>
                    <a:pt x="17062" y="29135"/>
                  </a:cubicBezTo>
                  <a:lnTo>
                    <a:pt x="17050" y="35385"/>
                  </a:lnTo>
                  <a:cubicBezTo>
                    <a:pt x="16859" y="36921"/>
                    <a:pt x="16276" y="38219"/>
                    <a:pt x="15359" y="39160"/>
                  </a:cubicBezTo>
                  <a:cubicBezTo>
                    <a:pt x="15050" y="39481"/>
                    <a:pt x="14704" y="39755"/>
                    <a:pt x="14323" y="39981"/>
                  </a:cubicBezTo>
                  <a:cubicBezTo>
                    <a:pt x="14109" y="40112"/>
                    <a:pt x="13883" y="40219"/>
                    <a:pt x="13657" y="40315"/>
                  </a:cubicBezTo>
                  <a:cubicBezTo>
                    <a:pt x="13043" y="40566"/>
                    <a:pt x="12388" y="40692"/>
                    <a:pt x="11713" y="40692"/>
                  </a:cubicBezTo>
                  <a:cubicBezTo>
                    <a:pt x="10789" y="40692"/>
                    <a:pt x="9830" y="40456"/>
                    <a:pt x="8894" y="39981"/>
                  </a:cubicBezTo>
                  <a:cubicBezTo>
                    <a:pt x="7299" y="39172"/>
                    <a:pt x="4977" y="38279"/>
                    <a:pt x="4191" y="38279"/>
                  </a:cubicBezTo>
                  <a:cubicBezTo>
                    <a:pt x="1881" y="38279"/>
                    <a:pt x="0" y="40624"/>
                    <a:pt x="0" y="43517"/>
                  </a:cubicBezTo>
                  <a:cubicBezTo>
                    <a:pt x="0" y="46411"/>
                    <a:pt x="1881" y="48768"/>
                    <a:pt x="4191" y="48768"/>
                  </a:cubicBezTo>
                  <a:cubicBezTo>
                    <a:pt x="4989" y="48768"/>
                    <a:pt x="7299" y="47863"/>
                    <a:pt x="8894" y="47054"/>
                  </a:cubicBezTo>
                  <a:cubicBezTo>
                    <a:pt x="9823" y="46579"/>
                    <a:pt x="10783" y="46343"/>
                    <a:pt x="11709" y="46343"/>
                  </a:cubicBezTo>
                  <a:cubicBezTo>
                    <a:pt x="12385" y="46343"/>
                    <a:pt x="13043" y="46469"/>
                    <a:pt x="13657" y="46720"/>
                  </a:cubicBezTo>
                  <a:cubicBezTo>
                    <a:pt x="13883" y="46815"/>
                    <a:pt x="14109" y="46934"/>
                    <a:pt x="14323" y="47054"/>
                  </a:cubicBezTo>
                  <a:cubicBezTo>
                    <a:pt x="14704" y="47292"/>
                    <a:pt x="15050" y="47565"/>
                    <a:pt x="15359" y="47887"/>
                  </a:cubicBezTo>
                  <a:cubicBezTo>
                    <a:pt x="16240" y="48792"/>
                    <a:pt x="16824" y="50018"/>
                    <a:pt x="17038" y="51483"/>
                  </a:cubicBezTo>
                  <a:lnTo>
                    <a:pt x="17050" y="51602"/>
                  </a:lnTo>
                  <a:lnTo>
                    <a:pt x="17050" y="52304"/>
                  </a:lnTo>
                  <a:lnTo>
                    <a:pt x="17062" y="52459"/>
                  </a:lnTo>
                  <a:lnTo>
                    <a:pt x="17062" y="52888"/>
                  </a:lnTo>
                  <a:lnTo>
                    <a:pt x="17062" y="57829"/>
                  </a:lnTo>
                  <a:cubicBezTo>
                    <a:pt x="48554" y="56936"/>
                    <a:pt x="73997" y="31492"/>
                    <a:pt x="74890" y="0"/>
                  </a:cubicBezTo>
                  <a:lnTo>
                    <a:pt x="74890" y="0"/>
                  </a:lnTo>
                  <a:lnTo>
                    <a:pt x="68151" y="12"/>
                  </a:lnTo>
                  <a:cubicBezTo>
                    <a:pt x="67556" y="119"/>
                    <a:pt x="66818" y="369"/>
                    <a:pt x="66437" y="988"/>
                  </a:cubicBezTo>
                  <a:cubicBezTo>
                    <a:pt x="66056" y="1643"/>
                    <a:pt x="66294" y="2405"/>
                    <a:pt x="66556" y="2929"/>
                  </a:cubicBezTo>
                  <a:cubicBezTo>
                    <a:pt x="66758" y="3334"/>
                    <a:pt x="68532" y="6882"/>
                    <a:pt x="68532" y="8894"/>
                  </a:cubicBezTo>
                  <a:cubicBezTo>
                    <a:pt x="68532" y="12918"/>
                    <a:pt x="64806" y="16193"/>
                    <a:pt x="60234" y="16193"/>
                  </a:cubicBezTo>
                  <a:cubicBezTo>
                    <a:pt x="55650" y="16193"/>
                    <a:pt x="51935" y="12918"/>
                    <a:pt x="51935" y="8894"/>
                  </a:cubicBezTo>
                  <a:cubicBezTo>
                    <a:pt x="51935" y="6882"/>
                    <a:pt x="53709" y="3334"/>
                    <a:pt x="53912" y="2929"/>
                  </a:cubicBezTo>
                  <a:cubicBezTo>
                    <a:pt x="54174" y="2405"/>
                    <a:pt x="54412" y="1643"/>
                    <a:pt x="54019" y="988"/>
                  </a:cubicBezTo>
                  <a:cubicBezTo>
                    <a:pt x="53614" y="310"/>
                    <a:pt x="52745" y="83"/>
                    <a:pt x="52197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8" name="Google Shape;188;p25"/>
          <p:cNvGrpSpPr/>
          <p:nvPr/>
        </p:nvGrpSpPr>
        <p:grpSpPr>
          <a:xfrm>
            <a:off x="537850" y="2187750"/>
            <a:ext cx="3991488" cy="1872275"/>
            <a:chOff x="537987" y="2370313"/>
            <a:chExt cx="3991488" cy="1872275"/>
          </a:xfrm>
        </p:grpSpPr>
        <p:sp>
          <p:nvSpPr>
            <p:cNvPr id="189" name="Google Shape;189;p25"/>
            <p:cNvSpPr txBox="1"/>
            <p:nvPr/>
          </p:nvSpPr>
          <p:spPr>
            <a:xfrm>
              <a:off x="951621" y="3289101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741B4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Chemical Data</a:t>
              </a:r>
              <a:endParaRPr sz="1700">
                <a:solidFill>
                  <a:srgbClr val="741B4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0" name="Google Shape;190;p25"/>
            <p:cNvSpPr txBox="1"/>
            <p:nvPr/>
          </p:nvSpPr>
          <p:spPr>
            <a:xfrm>
              <a:off x="537987" y="3718713"/>
              <a:ext cx="2208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Can wine ratings be predicted by their chemical features?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1" name="Google Shape;191;p25"/>
            <p:cNvCxnSpPr>
              <a:stCxn id="189" idx="3"/>
            </p:cNvCxnSpPr>
            <p:nvPr/>
          </p:nvCxnSpPr>
          <p:spPr>
            <a:xfrm>
              <a:off x="2747121" y="3503901"/>
              <a:ext cx="736500" cy="0"/>
            </a:xfrm>
            <a:prstGeom prst="straightConnector1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192" name="Google Shape;192;p25"/>
            <p:cNvSpPr/>
            <p:nvPr/>
          </p:nvSpPr>
          <p:spPr>
            <a:xfrm>
              <a:off x="3083725" y="2370313"/>
              <a:ext cx="1445750" cy="1872275"/>
            </a:xfrm>
            <a:custGeom>
              <a:avLst/>
              <a:gdLst/>
              <a:ahLst/>
              <a:cxnLst/>
              <a:rect l="l" t="t" r="r" b="b"/>
              <a:pathLst>
                <a:path w="57830" h="74891" extrusionOk="0">
                  <a:moveTo>
                    <a:pt x="14122" y="0"/>
                  </a:moveTo>
                  <a:cubicBezTo>
                    <a:pt x="11229" y="0"/>
                    <a:pt x="8871" y="1882"/>
                    <a:pt x="8871" y="4191"/>
                  </a:cubicBezTo>
                  <a:cubicBezTo>
                    <a:pt x="8871" y="4977"/>
                    <a:pt x="9776" y="7299"/>
                    <a:pt x="10574" y="8883"/>
                  </a:cubicBezTo>
                  <a:cubicBezTo>
                    <a:pt x="11395" y="10502"/>
                    <a:pt x="11514" y="12192"/>
                    <a:pt x="10907" y="13645"/>
                  </a:cubicBezTo>
                  <a:cubicBezTo>
                    <a:pt x="10824" y="13883"/>
                    <a:pt x="10705" y="14097"/>
                    <a:pt x="10586" y="14312"/>
                  </a:cubicBezTo>
                  <a:cubicBezTo>
                    <a:pt x="9705" y="15776"/>
                    <a:pt x="8133" y="16741"/>
                    <a:pt x="6156" y="17038"/>
                  </a:cubicBezTo>
                  <a:lnTo>
                    <a:pt x="6037" y="17050"/>
                  </a:lnTo>
                  <a:lnTo>
                    <a:pt x="5335" y="17050"/>
                  </a:lnTo>
                  <a:lnTo>
                    <a:pt x="5180" y="17062"/>
                  </a:lnTo>
                  <a:lnTo>
                    <a:pt x="1" y="17062"/>
                  </a:lnTo>
                  <a:cubicBezTo>
                    <a:pt x="894" y="48542"/>
                    <a:pt x="26338" y="73998"/>
                    <a:pt x="57818" y="74891"/>
                  </a:cubicBezTo>
                  <a:lnTo>
                    <a:pt x="57818" y="68926"/>
                  </a:lnTo>
                  <a:cubicBezTo>
                    <a:pt x="57699" y="68271"/>
                    <a:pt x="57425" y="67461"/>
                    <a:pt x="56734" y="67044"/>
                  </a:cubicBezTo>
                  <a:cubicBezTo>
                    <a:pt x="56480" y="66891"/>
                    <a:pt x="56192" y="66815"/>
                    <a:pt x="55880" y="66815"/>
                  </a:cubicBezTo>
                  <a:cubicBezTo>
                    <a:pt x="55491" y="66815"/>
                    <a:pt x="55064" y="66932"/>
                    <a:pt x="54615" y="67164"/>
                  </a:cubicBezTo>
                  <a:cubicBezTo>
                    <a:pt x="54186" y="67378"/>
                    <a:pt x="50460" y="69235"/>
                    <a:pt x="48364" y="69235"/>
                  </a:cubicBezTo>
                  <a:cubicBezTo>
                    <a:pt x="44173" y="69235"/>
                    <a:pt x="40768" y="65354"/>
                    <a:pt x="40768" y="60579"/>
                  </a:cubicBezTo>
                  <a:cubicBezTo>
                    <a:pt x="40768" y="55805"/>
                    <a:pt x="44173" y="51924"/>
                    <a:pt x="48364" y="51924"/>
                  </a:cubicBezTo>
                  <a:cubicBezTo>
                    <a:pt x="50460" y="51924"/>
                    <a:pt x="54186" y="53793"/>
                    <a:pt x="54615" y="54007"/>
                  </a:cubicBezTo>
                  <a:cubicBezTo>
                    <a:pt x="55061" y="54230"/>
                    <a:pt x="55486" y="54345"/>
                    <a:pt x="55875" y="54345"/>
                  </a:cubicBezTo>
                  <a:cubicBezTo>
                    <a:pt x="56192" y="54345"/>
                    <a:pt x="56484" y="54269"/>
                    <a:pt x="56746" y="54114"/>
                  </a:cubicBezTo>
                  <a:cubicBezTo>
                    <a:pt x="57484" y="53674"/>
                    <a:pt x="57746" y="52709"/>
                    <a:pt x="57830" y="52126"/>
                  </a:cubicBezTo>
                  <a:lnTo>
                    <a:pt x="57830" y="46197"/>
                  </a:lnTo>
                  <a:cubicBezTo>
                    <a:pt x="42149" y="45339"/>
                    <a:pt x="29552" y="32743"/>
                    <a:pt x="28695" y="17062"/>
                  </a:cubicBezTo>
                  <a:lnTo>
                    <a:pt x="22254" y="17050"/>
                  </a:lnTo>
                  <a:cubicBezTo>
                    <a:pt x="20194" y="16800"/>
                    <a:pt x="18563" y="15824"/>
                    <a:pt x="17658" y="14312"/>
                  </a:cubicBezTo>
                  <a:cubicBezTo>
                    <a:pt x="17527" y="14097"/>
                    <a:pt x="17420" y="13883"/>
                    <a:pt x="17325" y="13645"/>
                  </a:cubicBezTo>
                  <a:cubicBezTo>
                    <a:pt x="16729" y="12192"/>
                    <a:pt x="16836" y="10502"/>
                    <a:pt x="17658" y="8883"/>
                  </a:cubicBezTo>
                  <a:cubicBezTo>
                    <a:pt x="18468" y="7299"/>
                    <a:pt x="19360" y="4977"/>
                    <a:pt x="19360" y="4191"/>
                  </a:cubicBezTo>
                  <a:cubicBezTo>
                    <a:pt x="19360" y="1882"/>
                    <a:pt x="17015" y="0"/>
                    <a:pt x="1412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193;p25"/>
          <p:cNvGrpSpPr/>
          <p:nvPr/>
        </p:nvGrpSpPr>
        <p:grpSpPr>
          <a:xfrm>
            <a:off x="4614738" y="1083450"/>
            <a:ext cx="3775911" cy="1850550"/>
            <a:chOff x="4614875" y="1266013"/>
            <a:chExt cx="3775911" cy="1850550"/>
          </a:xfrm>
        </p:grpSpPr>
        <p:sp>
          <p:nvSpPr>
            <p:cNvPr id="194" name="Google Shape;194;p25"/>
            <p:cNvSpPr txBox="1"/>
            <p:nvPr/>
          </p:nvSpPr>
          <p:spPr>
            <a:xfrm>
              <a:off x="6396991" y="1682800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C27B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Advertising</a:t>
              </a:r>
              <a:endParaRPr sz="1700">
                <a:solidFill>
                  <a:srgbClr val="C27B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95" name="Google Shape;195;p25"/>
            <p:cNvSpPr txBox="1"/>
            <p:nvPr/>
          </p:nvSpPr>
          <p:spPr>
            <a:xfrm>
              <a:off x="6396986" y="2188613"/>
              <a:ext cx="19938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These ratings are not used for advertising due to low values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196" name="Google Shape;196;p25"/>
            <p:cNvCxnSpPr>
              <a:stCxn id="194" idx="1"/>
            </p:cNvCxnSpPr>
            <p:nvPr/>
          </p:nvCxnSpPr>
          <p:spPr>
            <a:xfrm rot="10800000">
              <a:off x="5550391" y="1897600"/>
              <a:ext cx="846600" cy="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197" name="Google Shape;197;p25"/>
            <p:cNvSpPr/>
            <p:nvPr/>
          </p:nvSpPr>
          <p:spPr>
            <a:xfrm>
              <a:off x="4614875" y="1266013"/>
              <a:ext cx="1445450" cy="1850550"/>
            </a:xfrm>
            <a:custGeom>
              <a:avLst/>
              <a:gdLst/>
              <a:ahLst/>
              <a:cxnLst/>
              <a:rect l="l" t="t" r="r" b="b"/>
              <a:pathLst>
                <a:path w="57818" h="74022" extrusionOk="0">
                  <a:moveTo>
                    <a:pt x="1" y="0"/>
                  </a:moveTo>
                  <a:lnTo>
                    <a:pt x="13" y="6716"/>
                  </a:lnTo>
                  <a:cubicBezTo>
                    <a:pt x="120" y="7370"/>
                    <a:pt x="394" y="8180"/>
                    <a:pt x="1084" y="8597"/>
                  </a:cubicBezTo>
                  <a:cubicBezTo>
                    <a:pt x="1344" y="8750"/>
                    <a:pt x="1632" y="8826"/>
                    <a:pt x="1945" y="8826"/>
                  </a:cubicBezTo>
                  <a:cubicBezTo>
                    <a:pt x="2333" y="8826"/>
                    <a:pt x="2760" y="8709"/>
                    <a:pt x="3215" y="8478"/>
                  </a:cubicBezTo>
                  <a:cubicBezTo>
                    <a:pt x="3632" y="8263"/>
                    <a:pt x="7359" y="6406"/>
                    <a:pt x="9454" y="6406"/>
                  </a:cubicBezTo>
                  <a:cubicBezTo>
                    <a:pt x="13645" y="6406"/>
                    <a:pt x="17062" y="10287"/>
                    <a:pt x="17062" y="15062"/>
                  </a:cubicBezTo>
                  <a:cubicBezTo>
                    <a:pt x="17062" y="19836"/>
                    <a:pt x="13645" y="23718"/>
                    <a:pt x="9454" y="23718"/>
                  </a:cubicBezTo>
                  <a:cubicBezTo>
                    <a:pt x="7359" y="23718"/>
                    <a:pt x="3632" y="21848"/>
                    <a:pt x="3215" y="21634"/>
                  </a:cubicBezTo>
                  <a:cubicBezTo>
                    <a:pt x="2762" y="21411"/>
                    <a:pt x="2338" y="21296"/>
                    <a:pt x="1951" y="21296"/>
                  </a:cubicBezTo>
                  <a:cubicBezTo>
                    <a:pt x="1636" y="21296"/>
                    <a:pt x="1346" y="21372"/>
                    <a:pt x="1084" y="21527"/>
                  </a:cubicBezTo>
                  <a:cubicBezTo>
                    <a:pt x="334" y="21967"/>
                    <a:pt x="84" y="22932"/>
                    <a:pt x="1" y="23515"/>
                  </a:cubicBezTo>
                  <a:lnTo>
                    <a:pt x="1" y="28694"/>
                  </a:lnTo>
                  <a:cubicBezTo>
                    <a:pt x="15669" y="29552"/>
                    <a:pt x="28266" y="42148"/>
                    <a:pt x="29123" y="57817"/>
                  </a:cubicBezTo>
                  <a:lnTo>
                    <a:pt x="35446" y="57841"/>
                  </a:lnTo>
                  <a:cubicBezTo>
                    <a:pt x="36958" y="58019"/>
                    <a:pt x="38232" y="58615"/>
                    <a:pt x="39137" y="59532"/>
                  </a:cubicBezTo>
                  <a:cubicBezTo>
                    <a:pt x="39422" y="59817"/>
                    <a:pt x="39672" y="60127"/>
                    <a:pt x="39875" y="60472"/>
                  </a:cubicBezTo>
                  <a:cubicBezTo>
                    <a:pt x="39946" y="60591"/>
                    <a:pt x="40006" y="60710"/>
                    <a:pt x="40065" y="60829"/>
                  </a:cubicBezTo>
                  <a:cubicBezTo>
                    <a:pt x="40077" y="60841"/>
                    <a:pt x="40077" y="60865"/>
                    <a:pt x="40089" y="60877"/>
                  </a:cubicBezTo>
                  <a:cubicBezTo>
                    <a:pt x="40149" y="60996"/>
                    <a:pt x="40196" y="61115"/>
                    <a:pt x="40244" y="61234"/>
                  </a:cubicBezTo>
                  <a:cubicBezTo>
                    <a:pt x="40434" y="61746"/>
                    <a:pt x="40541" y="62282"/>
                    <a:pt x="40565" y="62841"/>
                  </a:cubicBezTo>
                  <a:lnTo>
                    <a:pt x="40565" y="62865"/>
                  </a:lnTo>
                  <a:cubicBezTo>
                    <a:pt x="40565" y="63044"/>
                    <a:pt x="40565" y="63222"/>
                    <a:pt x="40541" y="63413"/>
                  </a:cubicBezTo>
                  <a:cubicBezTo>
                    <a:pt x="40541" y="63425"/>
                    <a:pt x="40541" y="63437"/>
                    <a:pt x="40541" y="63449"/>
                  </a:cubicBezTo>
                  <a:cubicBezTo>
                    <a:pt x="40518" y="63806"/>
                    <a:pt x="40446" y="64163"/>
                    <a:pt x="40351" y="64520"/>
                  </a:cubicBezTo>
                  <a:cubicBezTo>
                    <a:pt x="40339" y="64544"/>
                    <a:pt x="40327" y="64568"/>
                    <a:pt x="40327" y="64604"/>
                  </a:cubicBezTo>
                  <a:cubicBezTo>
                    <a:pt x="40268" y="64770"/>
                    <a:pt x="40220" y="64937"/>
                    <a:pt x="40149" y="65104"/>
                  </a:cubicBezTo>
                  <a:cubicBezTo>
                    <a:pt x="40137" y="65127"/>
                    <a:pt x="40125" y="65163"/>
                    <a:pt x="40113" y="65187"/>
                  </a:cubicBezTo>
                  <a:cubicBezTo>
                    <a:pt x="40041" y="65366"/>
                    <a:pt x="39970" y="65532"/>
                    <a:pt x="39887" y="65711"/>
                  </a:cubicBezTo>
                  <a:cubicBezTo>
                    <a:pt x="39125" y="67211"/>
                    <a:pt x="38267" y="69390"/>
                    <a:pt x="38267" y="70128"/>
                  </a:cubicBezTo>
                  <a:cubicBezTo>
                    <a:pt x="38267" y="72271"/>
                    <a:pt x="40470" y="74021"/>
                    <a:pt x="43161" y="74021"/>
                  </a:cubicBezTo>
                  <a:cubicBezTo>
                    <a:pt x="45852" y="74021"/>
                    <a:pt x="48054" y="72271"/>
                    <a:pt x="48054" y="70128"/>
                  </a:cubicBezTo>
                  <a:cubicBezTo>
                    <a:pt x="48054" y="69390"/>
                    <a:pt x="47197" y="67211"/>
                    <a:pt x="46435" y="65711"/>
                  </a:cubicBezTo>
                  <a:cubicBezTo>
                    <a:pt x="46352" y="65532"/>
                    <a:pt x="46280" y="65366"/>
                    <a:pt x="46209" y="65199"/>
                  </a:cubicBezTo>
                  <a:cubicBezTo>
                    <a:pt x="46197" y="65163"/>
                    <a:pt x="46185" y="65139"/>
                    <a:pt x="46173" y="65104"/>
                  </a:cubicBezTo>
                  <a:cubicBezTo>
                    <a:pt x="46102" y="64937"/>
                    <a:pt x="46042" y="64770"/>
                    <a:pt x="45995" y="64604"/>
                  </a:cubicBezTo>
                  <a:cubicBezTo>
                    <a:pt x="45995" y="64568"/>
                    <a:pt x="45983" y="64544"/>
                    <a:pt x="45971" y="64520"/>
                  </a:cubicBezTo>
                  <a:cubicBezTo>
                    <a:pt x="45875" y="64163"/>
                    <a:pt x="45804" y="63806"/>
                    <a:pt x="45780" y="63449"/>
                  </a:cubicBezTo>
                  <a:cubicBezTo>
                    <a:pt x="45780" y="63437"/>
                    <a:pt x="45780" y="63425"/>
                    <a:pt x="45768" y="63413"/>
                  </a:cubicBezTo>
                  <a:cubicBezTo>
                    <a:pt x="45756" y="63234"/>
                    <a:pt x="45756" y="63044"/>
                    <a:pt x="45756" y="62865"/>
                  </a:cubicBezTo>
                  <a:cubicBezTo>
                    <a:pt x="45756" y="62865"/>
                    <a:pt x="45756" y="62853"/>
                    <a:pt x="45756" y="62841"/>
                  </a:cubicBezTo>
                  <a:cubicBezTo>
                    <a:pt x="45780" y="62282"/>
                    <a:pt x="45875" y="61746"/>
                    <a:pt x="46078" y="61234"/>
                  </a:cubicBezTo>
                  <a:cubicBezTo>
                    <a:pt x="46125" y="61115"/>
                    <a:pt x="46173" y="60996"/>
                    <a:pt x="46233" y="60877"/>
                  </a:cubicBezTo>
                  <a:cubicBezTo>
                    <a:pt x="46233" y="60865"/>
                    <a:pt x="46245" y="60841"/>
                    <a:pt x="46245" y="60829"/>
                  </a:cubicBezTo>
                  <a:cubicBezTo>
                    <a:pt x="46304" y="60710"/>
                    <a:pt x="46376" y="60591"/>
                    <a:pt x="46447" y="60472"/>
                  </a:cubicBezTo>
                  <a:cubicBezTo>
                    <a:pt x="46649" y="60127"/>
                    <a:pt x="46899" y="59817"/>
                    <a:pt x="47173" y="59532"/>
                  </a:cubicBezTo>
                  <a:cubicBezTo>
                    <a:pt x="48054" y="58650"/>
                    <a:pt x="49269" y="58067"/>
                    <a:pt x="50709" y="57853"/>
                  </a:cubicBezTo>
                  <a:lnTo>
                    <a:pt x="50828" y="57841"/>
                  </a:lnTo>
                  <a:lnTo>
                    <a:pt x="51495" y="57841"/>
                  </a:lnTo>
                  <a:lnTo>
                    <a:pt x="51638" y="57829"/>
                  </a:lnTo>
                  <a:lnTo>
                    <a:pt x="52055" y="57817"/>
                  </a:lnTo>
                  <a:lnTo>
                    <a:pt x="57817" y="57817"/>
                  </a:lnTo>
                  <a:cubicBezTo>
                    <a:pt x="56924" y="26337"/>
                    <a:pt x="31481" y="893"/>
                    <a:pt x="1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25"/>
          <p:cNvGrpSpPr/>
          <p:nvPr/>
        </p:nvGrpSpPr>
        <p:grpSpPr>
          <a:xfrm>
            <a:off x="5199248" y="1616198"/>
            <a:ext cx="350079" cy="350079"/>
            <a:chOff x="3497300" y="3227275"/>
            <a:chExt cx="296175" cy="296175"/>
          </a:xfrm>
        </p:grpSpPr>
        <p:sp>
          <p:nvSpPr>
            <p:cNvPr id="199" name="Google Shape;199;p25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5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5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5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" name="Google Shape;207;p25"/>
          <p:cNvGrpSpPr/>
          <p:nvPr/>
        </p:nvGrpSpPr>
        <p:grpSpPr>
          <a:xfrm>
            <a:off x="5145640" y="3147881"/>
            <a:ext cx="457296" cy="442296"/>
            <a:chOff x="1293706" y="1966416"/>
            <a:chExt cx="369294" cy="350444"/>
          </a:xfrm>
        </p:grpSpPr>
        <p:sp>
          <p:nvSpPr>
            <p:cNvPr id="208" name="Google Shape;208;p25"/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5"/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5"/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5"/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5"/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3630512" y="1508816"/>
            <a:ext cx="351915" cy="442312"/>
            <a:chOff x="3127598" y="1513234"/>
            <a:chExt cx="289714" cy="347593"/>
          </a:xfrm>
        </p:grpSpPr>
        <p:sp>
          <p:nvSpPr>
            <p:cNvPr id="217" name="Google Shape;217;p25"/>
            <p:cNvSpPr/>
            <p:nvPr/>
          </p:nvSpPr>
          <p:spPr>
            <a:xfrm>
              <a:off x="3127598" y="1513234"/>
              <a:ext cx="289714" cy="347593"/>
            </a:xfrm>
            <a:custGeom>
              <a:avLst/>
              <a:gdLst/>
              <a:ahLst/>
              <a:cxnLst/>
              <a:rect l="l" t="t" r="r" b="b"/>
              <a:pathLst>
                <a:path w="9145" h="10972" extrusionOk="0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3254698" y="1788375"/>
              <a:ext cx="121493" cy="10233"/>
            </a:xfrm>
            <a:custGeom>
              <a:avLst/>
              <a:gdLst/>
              <a:ahLst/>
              <a:cxnLst/>
              <a:rect l="l" t="t" r="r" b="b"/>
              <a:pathLst>
                <a:path w="3835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5"/>
            <p:cNvSpPr/>
            <p:nvPr/>
          </p:nvSpPr>
          <p:spPr>
            <a:xfrm>
              <a:off x="3185668" y="1638275"/>
              <a:ext cx="172783" cy="29051"/>
            </a:xfrm>
            <a:custGeom>
              <a:avLst/>
              <a:gdLst/>
              <a:ahLst/>
              <a:cxnLst/>
              <a:rect l="l" t="t" r="r" b="b"/>
              <a:pathLst>
                <a:path w="5454" h="917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5"/>
            <p:cNvSpPr/>
            <p:nvPr/>
          </p:nvSpPr>
          <p:spPr>
            <a:xfrm>
              <a:off x="3186428" y="1681645"/>
              <a:ext cx="172022" cy="10581"/>
            </a:xfrm>
            <a:custGeom>
              <a:avLst/>
              <a:gdLst/>
              <a:ahLst/>
              <a:cxnLst/>
              <a:rect l="l" t="t" r="r" b="b"/>
              <a:pathLst>
                <a:path w="5430" h="334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>
              <a:off x="3186428" y="1707306"/>
              <a:ext cx="172022" cy="10201"/>
            </a:xfrm>
            <a:custGeom>
              <a:avLst/>
              <a:gdLst/>
              <a:ahLst/>
              <a:cxnLst/>
              <a:rect l="l" t="t" r="r" b="b"/>
              <a:pathLst>
                <a:path w="5430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2" name="Google Shape;222;p25"/>
          <p:cNvGrpSpPr/>
          <p:nvPr/>
        </p:nvGrpSpPr>
        <p:grpSpPr>
          <a:xfrm>
            <a:off x="3579804" y="3167279"/>
            <a:ext cx="294934" cy="339769"/>
            <a:chOff x="6099375" y="2456075"/>
            <a:chExt cx="337684" cy="314194"/>
          </a:xfrm>
        </p:grpSpPr>
        <p:sp>
          <p:nvSpPr>
            <p:cNvPr id="223" name="Google Shape;223;p25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5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5DA058E-86BF-49E4-B1BD-CBF926B22A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592"/>
    </mc:Choice>
    <mc:Fallback>
      <p:transition spd="slow" advTm="14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" name="Google Shape;230;p26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231" name="Google Shape;231;p26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232" name="Google Shape;232;p26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Data &amp; Methods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233" name="Google Shape;233;p26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/>
            </a:p>
          </p:txBody>
        </p:sp>
        <p:sp>
          <p:nvSpPr>
            <p:cNvPr id="234" name="Google Shape;234;p26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235" name="Google Shape;235;p26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grpSp>
        <p:nvGrpSpPr>
          <p:cNvPr id="236" name="Google Shape;236;p26"/>
          <p:cNvGrpSpPr/>
          <p:nvPr/>
        </p:nvGrpSpPr>
        <p:grpSpPr>
          <a:xfrm>
            <a:off x="1763975" y="1660423"/>
            <a:ext cx="667279" cy="1018214"/>
            <a:chOff x="2071150" y="238125"/>
            <a:chExt cx="3453825" cy="5237725"/>
          </a:xfrm>
        </p:grpSpPr>
        <p:sp>
          <p:nvSpPr>
            <p:cNvPr id="237" name="Google Shape;237;p26"/>
            <p:cNvSpPr/>
            <p:nvPr/>
          </p:nvSpPr>
          <p:spPr>
            <a:xfrm>
              <a:off x="2071150" y="238125"/>
              <a:ext cx="3453825" cy="5237725"/>
            </a:xfrm>
            <a:custGeom>
              <a:avLst/>
              <a:gdLst/>
              <a:ahLst/>
              <a:cxnLst/>
              <a:rect l="l" t="t" r="r" b="b"/>
              <a:pathLst>
                <a:path w="138153" h="209509" extrusionOk="0">
                  <a:moveTo>
                    <a:pt x="32051" y="0"/>
                  </a:moveTo>
                  <a:cubicBezTo>
                    <a:pt x="30434" y="0"/>
                    <a:pt x="28941" y="1078"/>
                    <a:pt x="28361" y="2654"/>
                  </a:cubicBezTo>
                  <a:lnTo>
                    <a:pt x="5971" y="64723"/>
                  </a:lnTo>
                  <a:cubicBezTo>
                    <a:pt x="1" y="81349"/>
                    <a:pt x="789" y="100090"/>
                    <a:pt x="8127" y="116136"/>
                  </a:cubicBezTo>
                  <a:cubicBezTo>
                    <a:pt x="17083" y="135664"/>
                    <a:pt x="34746" y="149347"/>
                    <a:pt x="55311" y="152747"/>
                  </a:cubicBezTo>
                  <a:cubicBezTo>
                    <a:pt x="55933" y="152871"/>
                    <a:pt x="56597" y="152954"/>
                    <a:pt x="57219" y="153037"/>
                  </a:cubicBezTo>
                  <a:lnTo>
                    <a:pt x="57219" y="181356"/>
                  </a:lnTo>
                  <a:cubicBezTo>
                    <a:pt x="57219" y="183761"/>
                    <a:pt x="55850" y="185875"/>
                    <a:pt x="53736" y="186787"/>
                  </a:cubicBezTo>
                  <a:lnTo>
                    <a:pt x="35617" y="194665"/>
                  </a:lnTo>
                  <a:cubicBezTo>
                    <a:pt x="32341" y="196116"/>
                    <a:pt x="30517" y="199682"/>
                    <a:pt x="31222" y="203331"/>
                  </a:cubicBezTo>
                  <a:cubicBezTo>
                    <a:pt x="31927" y="206979"/>
                    <a:pt x="34912" y="209509"/>
                    <a:pt x="38478" y="209509"/>
                  </a:cubicBezTo>
                  <a:lnTo>
                    <a:pt x="99510" y="209509"/>
                  </a:lnTo>
                  <a:cubicBezTo>
                    <a:pt x="103076" y="209509"/>
                    <a:pt x="106102" y="206979"/>
                    <a:pt x="106807" y="203331"/>
                  </a:cubicBezTo>
                  <a:cubicBezTo>
                    <a:pt x="107512" y="199682"/>
                    <a:pt x="105688" y="196116"/>
                    <a:pt x="102371" y="194665"/>
                  </a:cubicBezTo>
                  <a:lnTo>
                    <a:pt x="84293" y="186829"/>
                  </a:lnTo>
                  <a:cubicBezTo>
                    <a:pt x="82179" y="185875"/>
                    <a:pt x="80810" y="183761"/>
                    <a:pt x="80810" y="181397"/>
                  </a:cubicBezTo>
                  <a:lnTo>
                    <a:pt x="80810" y="153037"/>
                  </a:lnTo>
                  <a:cubicBezTo>
                    <a:pt x="81474" y="152954"/>
                    <a:pt x="82137" y="152871"/>
                    <a:pt x="82842" y="152747"/>
                  </a:cubicBezTo>
                  <a:cubicBezTo>
                    <a:pt x="103407" y="149347"/>
                    <a:pt x="121029" y="135664"/>
                    <a:pt x="129985" y="116136"/>
                  </a:cubicBezTo>
                  <a:cubicBezTo>
                    <a:pt x="137365" y="100090"/>
                    <a:pt x="138153" y="81349"/>
                    <a:pt x="132141" y="64723"/>
                  </a:cubicBezTo>
                  <a:lnTo>
                    <a:pt x="109751" y="2654"/>
                  </a:lnTo>
                  <a:cubicBezTo>
                    <a:pt x="109171" y="1078"/>
                    <a:pt x="107719" y="0"/>
                    <a:pt x="106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>
              <a:off x="2552125" y="2407350"/>
              <a:ext cx="1090475" cy="1205800"/>
            </a:xfrm>
            <a:custGeom>
              <a:avLst/>
              <a:gdLst/>
              <a:ahLst/>
              <a:cxnLst/>
              <a:rect l="l" t="t" r="r" b="b"/>
              <a:pathLst>
                <a:path w="43619" h="48232" extrusionOk="0">
                  <a:moveTo>
                    <a:pt x="4105" y="0"/>
                  </a:moveTo>
                  <a:cubicBezTo>
                    <a:pt x="4009" y="0"/>
                    <a:pt x="3912" y="4"/>
                    <a:pt x="3815" y="11"/>
                  </a:cubicBezTo>
                  <a:cubicBezTo>
                    <a:pt x="1659" y="136"/>
                    <a:pt x="0" y="2126"/>
                    <a:pt x="166" y="4365"/>
                  </a:cubicBezTo>
                  <a:cubicBezTo>
                    <a:pt x="581" y="10418"/>
                    <a:pt x="2032" y="16182"/>
                    <a:pt x="4520" y="21613"/>
                  </a:cubicBezTo>
                  <a:cubicBezTo>
                    <a:pt x="11029" y="35793"/>
                    <a:pt x="23841" y="45744"/>
                    <a:pt x="38767" y="48190"/>
                  </a:cubicBezTo>
                  <a:cubicBezTo>
                    <a:pt x="38975" y="48232"/>
                    <a:pt x="39182" y="48232"/>
                    <a:pt x="39389" y="48232"/>
                  </a:cubicBezTo>
                  <a:cubicBezTo>
                    <a:pt x="41296" y="48232"/>
                    <a:pt x="42955" y="46822"/>
                    <a:pt x="43287" y="44791"/>
                  </a:cubicBezTo>
                  <a:cubicBezTo>
                    <a:pt x="43618" y="42552"/>
                    <a:pt x="42126" y="40479"/>
                    <a:pt x="40011" y="40105"/>
                  </a:cubicBezTo>
                  <a:cubicBezTo>
                    <a:pt x="27614" y="38074"/>
                    <a:pt x="17000" y="29823"/>
                    <a:pt x="11610" y="18089"/>
                  </a:cubicBezTo>
                  <a:cubicBezTo>
                    <a:pt x="9578" y="13611"/>
                    <a:pt x="8334" y="8801"/>
                    <a:pt x="8002" y="3784"/>
                  </a:cubicBezTo>
                  <a:cubicBezTo>
                    <a:pt x="7884" y="1647"/>
                    <a:pt x="6139" y="0"/>
                    <a:pt x="4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>
              <a:off x="2339625" y="2361700"/>
              <a:ext cx="2920000" cy="1518625"/>
            </a:xfrm>
            <a:custGeom>
              <a:avLst/>
              <a:gdLst/>
              <a:ahLst/>
              <a:cxnLst/>
              <a:rect l="l" t="t" r="r" b="b"/>
              <a:pathLst>
                <a:path w="116800" h="60745" extrusionOk="0">
                  <a:moveTo>
                    <a:pt x="25016" y="0"/>
                  </a:moveTo>
                  <a:cubicBezTo>
                    <a:pt x="10376" y="0"/>
                    <a:pt x="1682" y="6540"/>
                    <a:pt x="1" y="7932"/>
                  </a:cubicBezTo>
                  <a:cubicBezTo>
                    <a:pt x="1" y="10171"/>
                    <a:pt x="1452" y="19998"/>
                    <a:pt x="4478" y="27668"/>
                  </a:cubicBezTo>
                  <a:cubicBezTo>
                    <a:pt x="12356" y="44792"/>
                    <a:pt x="27780" y="56775"/>
                    <a:pt x="45816" y="59719"/>
                  </a:cubicBezTo>
                  <a:cubicBezTo>
                    <a:pt x="49962" y="60403"/>
                    <a:pt x="54140" y="60745"/>
                    <a:pt x="58322" y="60745"/>
                  </a:cubicBezTo>
                  <a:cubicBezTo>
                    <a:pt x="62505" y="60745"/>
                    <a:pt x="66692" y="60403"/>
                    <a:pt x="70859" y="59719"/>
                  </a:cubicBezTo>
                  <a:cubicBezTo>
                    <a:pt x="88854" y="56775"/>
                    <a:pt x="104319" y="44792"/>
                    <a:pt x="112156" y="27668"/>
                  </a:cubicBezTo>
                  <a:cubicBezTo>
                    <a:pt x="116758" y="17676"/>
                    <a:pt x="113068" y="23190"/>
                    <a:pt x="116799" y="12618"/>
                  </a:cubicBezTo>
                  <a:lnTo>
                    <a:pt x="116799" y="12618"/>
                  </a:lnTo>
                  <a:cubicBezTo>
                    <a:pt x="113773" y="14318"/>
                    <a:pt x="109460" y="16225"/>
                    <a:pt x="103946" y="17469"/>
                  </a:cubicBezTo>
                  <a:cubicBezTo>
                    <a:pt x="100588" y="18215"/>
                    <a:pt x="96566" y="18795"/>
                    <a:pt x="91963" y="18795"/>
                  </a:cubicBezTo>
                  <a:cubicBezTo>
                    <a:pt x="82427" y="18795"/>
                    <a:pt x="70279" y="16432"/>
                    <a:pt x="56140" y="8803"/>
                  </a:cubicBezTo>
                  <a:cubicBezTo>
                    <a:pt x="43918" y="2183"/>
                    <a:pt x="33474" y="0"/>
                    <a:pt x="25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>
              <a:off x="3088025" y="4082700"/>
              <a:ext cx="1415950" cy="1188950"/>
            </a:xfrm>
            <a:custGeom>
              <a:avLst/>
              <a:gdLst/>
              <a:ahLst/>
              <a:cxnLst/>
              <a:rect l="l" t="t" r="r" b="b"/>
              <a:pathLst>
                <a:path w="56638" h="47558" extrusionOk="0">
                  <a:moveTo>
                    <a:pt x="24421" y="0"/>
                  </a:moveTo>
                  <a:lnTo>
                    <a:pt x="24421" y="27573"/>
                  </a:lnTo>
                  <a:cubicBezTo>
                    <a:pt x="24421" y="33253"/>
                    <a:pt x="21146" y="38353"/>
                    <a:pt x="16129" y="40550"/>
                  </a:cubicBezTo>
                  <a:lnTo>
                    <a:pt x="0" y="47557"/>
                  </a:lnTo>
                  <a:lnTo>
                    <a:pt x="56637" y="47557"/>
                  </a:lnTo>
                  <a:lnTo>
                    <a:pt x="40592" y="40592"/>
                  </a:lnTo>
                  <a:cubicBezTo>
                    <a:pt x="35533" y="38394"/>
                    <a:pt x="32258" y="33294"/>
                    <a:pt x="32258" y="27614"/>
                  </a:cubicBezTo>
                  <a:lnTo>
                    <a:pt x="32258" y="0"/>
                  </a:lnTo>
                  <a:cubicBezTo>
                    <a:pt x="30972" y="42"/>
                    <a:pt x="29687" y="83"/>
                    <a:pt x="28402" y="83"/>
                  </a:cubicBezTo>
                  <a:cubicBezTo>
                    <a:pt x="27075" y="83"/>
                    <a:pt x="25748" y="42"/>
                    <a:pt x="24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>
              <a:off x="2273275" y="442325"/>
              <a:ext cx="3035050" cy="2168875"/>
            </a:xfrm>
            <a:custGeom>
              <a:avLst/>
              <a:gdLst/>
              <a:ahLst/>
              <a:cxnLst/>
              <a:rect l="l" t="t" r="r" b="b"/>
              <a:pathLst>
                <a:path w="121402" h="86755" extrusionOk="0">
                  <a:moveTo>
                    <a:pt x="26703" y="0"/>
                  </a:moveTo>
                  <a:cubicBezTo>
                    <a:pt x="18783" y="24380"/>
                    <a:pt x="1" y="66962"/>
                    <a:pt x="2986" y="73139"/>
                  </a:cubicBezTo>
                  <a:cubicBezTo>
                    <a:pt x="3007" y="73271"/>
                    <a:pt x="3112" y="73330"/>
                    <a:pt x="3301" y="73330"/>
                  </a:cubicBezTo>
                  <a:cubicBezTo>
                    <a:pt x="5008" y="73330"/>
                    <a:pt x="13511" y="68459"/>
                    <a:pt x="27168" y="68459"/>
                  </a:cubicBezTo>
                  <a:cubicBezTo>
                    <a:pt x="36196" y="68459"/>
                    <a:pt x="47477" y="70588"/>
                    <a:pt x="60536" y="77659"/>
                  </a:cubicBezTo>
                  <a:cubicBezTo>
                    <a:pt x="71719" y="83700"/>
                    <a:pt x="82463" y="86755"/>
                    <a:pt x="92559" y="86755"/>
                  </a:cubicBezTo>
                  <a:cubicBezTo>
                    <a:pt x="95975" y="86755"/>
                    <a:pt x="99318" y="86405"/>
                    <a:pt x="102578" y="85702"/>
                  </a:cubicBezTo>
                  <a:cubicBezTo>
                    <a:pt x="109088" y="84293"/>
                    <a:pt x="118044" y="83007"/>
                    <a:pt x="120324" y="81515"/>
                  </a:cubicBezTo>
                  <a:cubicBezTo>
                    <a:pt x="121402" y="60825"/>
                    <a:pt x="105522" y="28526"/>
                    <a:pt x="95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>
              <a:off x="2552125" y="2539100"/>
              <a:ext cx="1090475" cy="1074050"/>
            </a:xfrm>
            <a:custGeom>
              <a:avLst/>
              <a:gdLst/>
              <a:ahLst/>
              <a:cxnLst/>
              <a:rect l="l" t="t" r="r" b="b"/>
              <a:pathLst>
                <a:path w="43619" h="42962" extrusionOk="0">
                  <a:moveTo>
                    <a:pt x="4037" y="1"/>
                  </a:moveTo>
                  <a:cubicBezTo>
                    <a:pt x="3963" y="1"/>
                    <a:pt x="3889" y="3"/>
                    <a:pt x="3815" y="7"/>
                  </a:cubicBezTo>
                  <a:cubicBezTo>
                    <a:pt x="1659" y="173"/>
                    <a:pt x="0" y="2122"/>
                    <a:pt x="166" y="4402"/>
                  </a:cubicBezTo>
                  <a:cubicBezTo>
                    <a:pt x="1368" y="22355"/>
                    <a:pt x="22058" y="40184"/>
                    <a:pt x="38767" y="42920"/>
                  </a:cubicBezTo>
                  <a:cubicBezTo>
                    <a:pt x="38975" y="42962"/>
                    <a:pt x="39182" y="42962"/>
                    <a:pt x="39389" y="42962"/>
                  </a:cubicBezTo>
                  <a:cubicBezTo>
                    <a:pt x="41296" y="42962"/>
                    <a:pt x="42955" y="41552"/>
                    <a:pt x="43287" y="39521"/>
                  </a:cubicBezTo>
                  <a:cubicBezTo>
                    <a:pt x="43618" y="37282"/>
                    <a:pt x="42126" y="35209"/>
                    <a:pt x="40011" y="34835"/>
                  </a:cubicBezTo>
                  <a:cubicBezTo>
                    <a:pt x="26868" y="32679"/>
                    <a:pt x="8956" y="17794"/>
                    <a:pt x="8002" y="3822"/>
                  </a:cubicBezTo>
                  <a:cubicBezTo>
                    <a:pt x="7882" y="1660"/>
                    <a:pt x="6100" y="1"/>
                    <a:pt x="4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5" name="Google Shape;245;p26"/>
          <p:cNvSpPr txBox="1">
            <a:spLocks noGrp="1"/>
          </p:cNvSpPr>
          <p:nvPr>
            <p:ph type="title" idx="4294967295"/>
          </p:nvPr>
        </p:nvSpPr>
        <p:spPr>
          <a:xfrm>
            <a:off x="2773519" y="1624242"/>
            <a:ext cx="744000" cy="45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75%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246" name="Google Shape;246;p26"/>
          <p:cNvCxnSpPr/>
          <p:nvPr/>
        </p:nvCxnSpPr>
        <p:spPr>
          <a:xfrm>
            <a:off x="2149400" y="184233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7" name="Google Shape;247;p26"/>
          <p:cNvSpPr txBox="1">
            <a:spLocks noGrp="1"/>
          </p:cNvSpPr>
          <p:nvPr>
            <p:ph type="title" idx="4294967295"/>
          </p:nvPr>
        </p:nvSpPr>
        <p:spPr>
          <a:xfrm flipH="1">
            <a:off x="753559" y="2076029"/>
            <a:ext cx="741900" cy="5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25%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248" name="Google Shape;248;p26"/>
          <p:cNvCxnSpPr/>
          <p:nvPr/>
        </p:nvCxnSpPr>
        <p:spPr>
          <a:xfrm flipH="1">
            <a:off x="1546359" y="2293744"/>
            <a:ext cx="395100" cy="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249" name="Google Shape;249;p26"/>
          <p:cNvSpPr txBox="1">
            <a:spLocks noGrp="1"/>
          </p:cNvSpPr>
          <p:nvPr>
            <p:ph type="subTitle" idx="4294967295"/>
          </p:nvPr>
        </p:nvSpPr>
        <p:spPr>
          <a:xfrm>
            <a:off x="2773519" y="1964852"/>
            <a:ext cx="7419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FFFFFF"/>
                </a:solidFill>
                <a:highlight>
                  <a:srgbClr val="F0ADBE"/>
                </a:highlight>
              </a:rPr>
              <a:t>White </a:t>
            </a:r>
            <a:r>
              <a:rPr lang="en" b="1"/>
              <a:t>Wine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250" name="Google Shape;250;p26"/>
          <p:cNvSpPr txBox="1">
            <a:spLocks noGrp="1"/>
          </p:cNvSpPr>
          <p:nvPr>
            <p:ph type="subTitle" idx="4294967295"/>
          </p:nvPr>
        </p:nvSpPr>
        <p:spPr>
          <a:xfrm>
            <a:off x="649400" y="2442975"/>
            <a:ext cx="8478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A32E61"/>
                </a:solidFill>
                <a:highlight>
                  <a:srgbClr val="F0ADBE"/>
                </a:highlight>
              </a:rPr>
              <a:t>Red </a:t>
            </a:r>
            <a:r>
              <a:rPr lang="en" b="1"/>
              <a:t>Wine</a:t>
            </a:r>
            <a:endParaRPr sz="1200" b="1">
              <a:solidFill>
                <a:schemeClr val="dk2"/>
              </a:solidFill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2721625" y="2527476"/>
            <a:ext cx="847800" cy="784125"/>
            <a:chOff x="4401325" y="834301"/>
            <a:chExt cx="847800" cy="784125"/>
          </a:xfrm>
        </p:grpSpPr>
        <p:pic>
          <p:nvPicPr>
            <p:cNvPr id="252" name="Google Shape;252;p26"/>
            <p:cNvPicPr preferRelativeResize="0"/>
            <p:nvPr/>
          </p:nvPicPr>
          <p:blipFill rotWithShape="1">
            <a:blip r:embed="rId6">
              <a:alphaModFix/>
            </a:blip>
            <a:srcRect l="6369" t="9782" r="6369" b="27826"/>
            <a:stretch/>
          </p:blipFill>
          <p:spPr>
            <a:xfrm>
              <a:off x="4418223" y="864877"/>
              <a:ext cx="813900" cy="723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53" name="Google Shape;253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01325" y="834301"/>
              <a:ext cx="847800" cy="784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4" name="Google Shape;254;p26"/>
          <p:cNvGrpSpPr/>
          <p:nvPr/>
        </p:nvGrpSpPr>
        <p:grpSpPr>
          <a:xfrm>
            <a:off x="658444" y="1273626"/>
            <a:ext cx="813899" cy="784125"/>
            <a:chOff x="1544344" y="597701"/>
            <a:chExt cx="813899" cy="784125"/>
          </a:xfrm>
        </p:grpSpPr>
        <p:pic>
          <p:nvPicPr>
            <p:cNvPr id="255" name="Google Shape;255;p26"/>
            <p:cNvPicPr preferRelativeResize="0"/>
            <p:nvPr/>
          </p:nvPicPr>
          <p:blipFill rotWithShape="1">
            <a:blip r:embed="rId8">
              <a:alphaModFix/>
            </a:blip>
            <a:srcRect t="3358" b="29599"/>
            <a:stretch/>
          </p:blipFill>
          <p:spPr>
            <a:xfrm>
              <a:off x="1560566" y="628277"/>
              <a:ext cx="781500" cy="723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256" name="Google Shape;256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44344" y="597701"/>
              <a:ext cx="813899" cy="784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7" name="Google Shape;257;p26"/>
          <p:cNvSpPr txBox="1"/>
          <p:nvPr/>
        </p:nvSpPr>
        <p:spPr>
          <a:xfrm>
            <a:off x="1348475" y="317925"/>
            <a:ext cx="30000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THE DATA WE USED</a:t>
            </a:r>
            <a:endParaRPr/>
          </a:p>
        </p:txBody>
      </p:sp>
      <p:cxnSp>
        <p:nvCxnSpPr>
          <p:cNvPr id="258" name="Google Shape;258;p26"/>
          <p:cNvCxnSpPr/>
          <p:nvPr/>
        </p:nvCxnSpPr>
        <p:spPr>
          <a:xfrm>
            <a:off x="2096550" y="2954150"/>
            <a:ext cx="0" cy="582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" name="Google Shape;259;p26"/>
          <p:cNvSpPr txBox="1"/>
          <p:nvPr/>
        </p:nvSpPr>
        <p:spPr>
          <a:xfrm>
            <a:off x="949063" y="3632213"/>
            <a:ext cx="2297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A32E61"/>
                </a:solidFill>
                <a:highlight>
                  <a:srgbClr val="F0ADBE"/>
                </a:highlight>
                <a:latin typeface="Open Sans"/>
                <a:ea typeface="Open Sans"/>
                <a:cs typeface="Open Sans"/>
                <a:sym typeface="Open Sans"/>
              </a:rPr>
              <a:t>“Wine_Type” Variable</a:t>
            </a:r>
            <a:endParaRPr>
              <a:highlight>
                <a:srgbClr val="F0ADBE"/>
              </a:highlight>
            </a:endParaRPr>
          </a:p>
        </p:txBody>
      </p:sp>
      <p:sp>
        <p:nvSpPr>
          <p:cNvPr id="260" name="Google Shape;260;p26"/>
          <p:cNvSpPr/>
          <p:nvPr/>
        </p:nvSpPr>
        <p:spPr>
          <a:xfrm>
            <a:off x="6257238" y="2029263"/>
            <a:ext cx="945975" cy="945975"/>
          </a:xfrm>
          <a:custGeom>
            <a:avLst/>
            <a:gdLst/>
            <a:ahLst/>
            <a:cxnLst/>
            <a:rect l="l" t="t" r="r" b="b"/>
            <a:pathLst>
              <a:path w="37839" h="37839" extrusionOk="0">
                <a:moveTo>
                  <a:pt x="18919" y="1"/>
                </a:moveTo>
                <a:cubicBezTo>
                  <a:pt x="8466" y="1"/>
                  <a:pt x="0" y="8478"/>
                  <a:pt x="0" y="18920"/>
                </a:cubicBezTo>
                <a:cubicBezTo>
                  <a:pt x="0" y="29373"/>
                  <a:pt x="8466" y="37839"/>
                  <a:pt x="18919" y="37839"/>
                </a:cubicBezTo>
                <a:cubicBezTo>
                  <a:pt x="19467" y="37839"/>
                  <a:pt x="20015" y="37815"/>
                  <a:pt x="20551" y="37767"/>
                </a:cubicBezTo>
                <a:cubicBezTo>
                  <a:pt x="28647" y="37077"/>
                  <a:pt x="35290" y="31290"/>
                  <a:pt x="37243" y="23623"/>
                </a:cubicBezTo>
                <a:cubicBezTo>
                  <a:pt x="37422" y="22920"/>
                  <a:pt x="37565" y="22206"/>
                  <a:pt x="37660" y="21479"/>
                </a:cubicBezTo>
                <a:cubicBezTo>
                  <a:pt x="37779" y="20646"/>
                  <a:pt x="37838" y="19789"/>
                  <a:pt x="37838" y="18920"/>
                </a:cubicBezTo>
                <a:cubicBezTo>
                  <a:pt x="37838" y="18824"/>
                  <a:pt x="37838" y="18741"/>
                  <a:pt x="37838" y="18646"/>
                </a:cubicBezTo>
                <a:cubicBezTo>
                  <a:pt x="37684" y="8323"/>
                  <a:pt x="29278" y="1"/>
                  <a:pt x="18919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Quality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261" name="Google Shape;261;p26"/>
          <p:cNvGrpSpPr/>
          <p:nvPr/>
        </p:nvGrpSpPr>
        <p:grpSpPr>
          <a:xfrm>
            <a:off x="6033988" y="3078813"/>
            <a:ext cx="659625" cy="911650"/>
            <a:chOff x="3875763" y="3330825"/>
            <a:chExt cx="659625" cy="911650"/>
          </a:xfrm>
        </p:grpSpPr>
        <p:sp>
          <p:nvSpPr>
            <p:cNvPr id="262" name="Google Shape;262;p26"/>
            <p:cNvSpPr/>
            <p:nvPr/>
          </p:nvSpPr>
          <p:spPr>
            <a:xfrm>
              <a:off x="3875763" y="3330825"/>
              <a:ext cx="659625" cy="911650"/>
            </a:xfrm>
            <a:custGeom>
              <a:avLst/>
              <a:gdLst/>
              <a:ahLst/>
              <a:cxnLst/>
              <a:rect l="l" t="t" r="r" b="b"/>
              <a:pathLst>
                <a:path w="26385" h="36466" extrusionOk="0">
                  <a:moveTo>
                    <a:pt x="19850" y="0"/>
                  </a:moveTo>
                  <a:cubicBezTo>
                    <a:pt x="17653" y="0"/>
                    <a:pt x="15569" y="1134"/>
                    <a:pt x="14431" y="3107"/>
                  </a:cubicBezTo>
                  <a:lnTo>
                    <a:pt x="917" y="26515"/>
                  </a:lnTo>
                  <a:cubicBezTo>
                    <a:pt x="1" y="28099"/>
                    <a:pt x="632" y="30135"/>
                    <a:pt x="2287" y="30920"/>
                  </a:cubicBezTo>
                  <a:cubicBezTo>
                    <a:pt x="6561" y="32944"/>
                    <a:pt x="11073" y="34457"/>
                    <a:pt x="15717" y="35409"/>
                  </a:cubicBezTo>
                  <a:cubicBezTo>
                    <a:pt x="17205" y="35719"/>
                    <a:pt x="18717" y="35969"/>
                    <a:pt x="20241" y="36171"/>
                  </a:cubicBezTo>
                  <a:cubicBezTo>
                    <a:pt x="20777" y="36243"/>
                    <a:pt x="21301" y="36302"/>
                    <a:pt x="21837" y="36350"/>
                  </a:cubicBezTo>
                  <a:cubicBezTo>
                    <a:pt x="22230" y="36397"/>
                    <a:pt x="22611" y="36433"/>
                    <a:pt x="23004" y="36457"/>
                  </a:cubicBezTo>
                  <a:lnTo>
                    <a:pt x="23027" y="36457"/>
                  </a:lnTo>
                  <a:cubicBezTo>
                    <a:pt x="23106" y="36463"/>
                    <a:pt x="23184" y="36466"/>
                    <a:pt x="23262" y="36466"/>
                  </a:cubicBezTo>
                  <a:cubicBezTo>
                    <a:pt x="23948" y="36466"/>
                    <a:pt x="24587" y="36235"/>
                    <a:pt x="25111" y="35850"/>
                  </a:cubicBezTo>
                  <a:cubicBezTo>
                    <a:pt x="25313" y="35707"/>
                    <a:pt x="25504" y="35528"/>
                    <a:pt x="25659" y="35326"/>
                  </a:cubicBezTo>
                  <a:cubicBezTo>
                    <a:pt x="26111" y="34790"/>
                    <a:pt x="26385" y="34087"/>
                    <a:pt x="26385" y="33325"/>
                  </a:cubicBezTo>
                  <a:lnTo>
                    <a:pt x="26385" y="6310"/>
                  </a:lnTo>
                  <a:cubicBezTo>
                    <a:pt x="26385" y="3465"/>
                    <a:pt x="24456" y="988"/>
                    <a:pt x="21694" y="262"/>
                  </a:cubicBezTo>
                  <a:cubicBezTo>
                    <a:pt x="21646" y="250"/>
                    <a:pt x="21599" y="238"/>
                    <a:pt x="21539" y="226"/>
                  </a:cubicBezTo>
                  <a:cubicBezTo>
                    <a:pt x="20978" y="74"/>
                    <a:pt x="20410" y="0"/>
                    <a:pt x="1985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3" name="Google Shape;263;p26"/>
            <p:cNvGrpSpPr/>
            <p:nvPr/>
          </p:nvGrpSpPr>
          <p:grpSpPr>
            <a:xfrm>
              <a:off x="4148824" y="3714490"/>
              <a:ext cx="266315" cy="261144"/>
              <a:chOff x="1490050" y="3805975"/>
              <a:chExt cx="491900" cy="482350"/>
            </a:xfrm>
          </p:grpSpPr>
          <p:sp>
            <p:nvSpPr>
              <p:cNvPr id="264" name="Google Shape;264;p26"/>
              <p:cNvSpPr/>
              <p:nvPr/>
            </p:nvSpPr>
            <p:spPr>
              <a:xfrm>
                <a:off x="1541775" y="3877050"/>
                <a:ext cx="302500" cy="277225"/>
              </a:xfrm>
              <a:custGeom>
                <a:avLst/>
                <a:gdLst/>
                <a:ahLst/>
                <a:cxnLst/>
                <a:rect l="l" t="t" r="r" b="b"/>
                <a:pathLst>
                  <a:path w="12100" h="11089" extrusionOk="0">
                    <a:moveTo>
                      <a:pt x="10512" y="1"/>
                    </a:moveTo>
                    <a:lnTo>
                      <a:pt x="0" y="10513"/>
                    </a:lnTo>
                    <a:cubicBezTo>
                      <a:pt x="207" y="10475"/>
                      <a:pt x="415" y="10456"/>
                      <a:pt x="622" y="10456"/>
                    </a:cubicBezTo>
                    <a:cubicBezTo>
                      <a:pt x="1327" y="10456"/>
                      <a:pt x="2020" y="10674"/>
                      <a:pt x="2602" y="11088"/>
                    </a:cubicBezTo>
                    <a:lnTo>
                      <a:pt x="12099" y="1588"/>
                    </a:lnTo>
                    <a:lnTo>
                      <a:pt x="105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5" name="Google Shape;265;p26"/>
              <p:cNvSpPr/>
              <p:nvPr/>
            </p:nvSpPr>
            <p:spPr>
              <a:xfrm>
                <a:off x="1824450" y="3805975"/>
                <a:ext cx="157500" cy="1505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6021" extrusionOk="0">
                    <a:moveTo>
                      <a:pt x="3211" y="0"/>
                    </a:moveTo>
                    <a:cubicBezTo>
                      <a:pt x="2484" y="0"/>
                      <a:pt x="1758" y="281"/>
                      <a:pt x="1208" y="841"/>
                    </a:cubicBezTo>
                    <a:lnTo>
                      <a:pt x="0" y="2049"/>
                    </a:lnTo>
                    <a:lnTo>
                      <a:pt x="3972" y="6021"/>
                    </a:lnTo>
                    <a:lnTo>
                      <a:pt x="5180" y="4813"/>
                    </a:lnTo>
                    <a:cubicBezTo>
                      <a:pt x="6294" y="3717"/>
                      <a:pt x="6300" y="1925"/>
                      <a:pt x="5198" y="823"/>
                    </a:cubicBezTo>
                    <a:cubicBezTo>
                      <a:pt x="4649" y="274"/>
                      <a:pt x="3930" y="0"/>
                      <a:pt x="3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6" name="Google Shape;266;p26"/>
              <p:cNvSpPr/>
              <p:nvPr/>
            </p:nvSpPr>
            <p:spPr>
              <a:xfrm>
                <a:off x="1626675" y="3936600"/>
                <a:ext cx="277225" cy="302600"/>
              </a:xfrm>
              <a:custGeom>
                <a:avLst/>
                <a:gdLst/>
                <a:ahLst/>
                <a:cxnLst/>
                <a:rect l="l" t="t" r="r" b="b"/>
                <a:pathLst>
                  <a:path w="11089" h="12104" extrusionOk="0">
                    <a:moveTo>
                      <a:pt x="9501" y="1"/>
                    </a:moveTo>
                    <a:lnTo>
                      <a:pt x="1" y="9501"/>
                    </a:lnTo>
                    <a:cubicBezTo>
                      <a:pt x="537" y="10254"/>
                      <a:pt x="745" y="11194"/>
                      <a:pt x="576" y="12103"/>
                    </a:cubicBezTo>
                    <a:lnTo>
                      <a:pt x="11088" y="1591"/>
                    </a:lnTo>
                    <a:lnTo>
                      <a:pt x="95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67" name="Google Shape;267;p26"/>
              <p:cNvSpPr/>
              <p:nvPr/>
            </p:nvSpPr>
            <p:spPr>
              <a:xfrm>
                <a:off x="1490050" y="4166500"/>
                <a:ext cx="129950" cy="121825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4873" extrusionOk="0">
                    <a:moveTo>
                      <a:pt x="2693" y="0"/>
                    </a:moveTo>
                    <a:cubicBezTo>
                      <a:pt x="2243" y="0"/>
                      <a:pt x="1790" y="133"/>
                      <a:pt x="1398" y="405"/>
                    </a:cubicBezTo>
                    <a:lnTo>
                      <a:pt x="1398" y="402"/>
                    </a:lnTo>
                    <a:lnTo>
                      <a:pt x="741" y="2446"/>
                    </a:lnTo>
                    <a:lnTo>
                      <a:pt x="139" y="4118"/>
                    </a:lnTo>
                    <a:cubicBezTo>
                      <a:pt x="0" y="4500"/>
                      <a:pt x="295" y="4872"/>
                      <a:pt x="664" y="4872"/>
                    </a:cubicBezTo>
                    <a:cubicBezTo>
                      <a:pt x="727" y="4872"/>
                      <a:pt x="793" y="4861"/>
                      <a:pt x="859" y="4837"/>
                    </a:cubicBezTo>
                    <a:lnTo>
                      <a:pt x="2530" y="4235"/>
                    </a:lnTo>
                    <a:lnTo>
                      <a:pt x="4574" y="3579"/>
                    </a:lnTo>
                    <a:cubicBezTo>
                      <a:pt x="5198" y="2672"/>
                      <a:pt x="5086" y="1450"/>
                      <a:pt x="4306" y="670"/>
                    </a:cubicBezTo>
                    <a:cubicBezTo>
                      <a:pt x="3866" y="228"/>
                      <a:pt x="3282" y="0"/>
                      <a:pt x="26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268" name="Google Shape;268;p26"/>
          <p:cNvGrpSpPr/>
          <p:nvPr/>
        </p:nvGrpSpPr>
        <p:grpSpPr>
          <a:xfrm>
            <a:off x="7093338" y="1260363"/>
            <a:ext cx="890925" cy="863650"/>
            <a:chOff x="4935113" y="1512375"/>
            <a:chExt cx="890925" cy="863650"/>
          </a:xfrm>
        </p:grpSpPr>
        <p:sp>
          <p:nvSpPr>
            <p:cNvPr id="269" name="Google Shape;269;p26"/>
            <p:cNvSpPr/>
            <p:nvPr/>
          </p:nvSpPr>
          <p:spPr>
            <a:xfrm>
              <a:off x="4935113" y="1512375"/>
              <a:ext cx="890925" cy="863650"/>
            </a:xfrm>
            <a:custGeom>
              <a:avLst/>
              <a:gdLst/>
              <a:ahLst/>
              <a:cxnLst/>
              <a:rect l="l" t="t" r="r" b="b"/>
              <a:pathLst>
                <a:path w="35637" h="34546" extrusionOk="0">
                  <a:moveTo>
                    <a:pt x="17668" y="1"/>
                  </a:moveTo>
                  <a:cubicBezTo>
                    <a:pt x="16585" y="1"/>
                    <a:pt x="15523" y="561"/>
                    <a:pt x="14943" y="1574"/>
                  </a:cubicBezTo>
                  <a:lnTo>
                    <a:pt x="1442" y="24958"/>
                  </a:lnTo>
                  <a:cubicBezTo>
                    <a:pt x="1" y="27435"/>
                    <a:pt x="465" y="30554"/>
                    <a:pt x="2501" y="32590"/>
                  </a:cubicBezTo>
                  <a:lnTo>
                    <a:pt x="2561" y="32650"/>
                  </a:lnTo>
                  <a:cubicBezTo>
                    <a:pt x="3792" y="33889"/>
                    <a:pt x="5434" y="34545"/>
                    <a:pt x="7088" y="34545"/>
                  </a:cubicBezTo>
                  <a:cubicBezTo>
                    <a:pt x="8153" y="34545"/>
                    <a:pt x="9223" y="34273"/>
                    <a:pt x="10193" y="33709"/>
                  </a:cubicBezTo>
                  <a:lnTo>
                    <a:pt x="20027" y="28030"/>
                  </a:lnTo>
                  <a:lnTo>
                    <a:pt x="20563" y="27721"/>
                  </a:lnTo>
                  <a:lnTo>
                    <a:pt x="33077" y="20493"/>
                  </a:lnTo>
                  <a:lnTo>
                    <a:pt x="33577" y="20208"/>
                  </a:lnTo>
                  <a:cubicBezTo>
                    <a:pt x="33589" y="20208"/>
                    <a:pt x="33600" y="20196"/>
                    <a:pt x="33612" y="20184"/>
                  </a:cubicBezTo>
                  <a:cubicBezTo>
                    <a:pt x="35172" y="19267"/>
                    <a:pt x="35636" y="17207"/>
                    <a:pt x="34601" y="15719"/>
                  </a:cubicBezTo>
                  <a:cubicBezTo>
                    <a:pt x="30493" y="9802"/>
                    <a:pt x="25361" y="4658"/>
                    <a:pt x="19432" y="551"/>
                  </a:cubicBezTo>
                  <a:cubicBezTo>
                    <a:pt x="18892" y="178"/>
                    <a:pt x="18277" y="1"/>
                    <a:pt x="17668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5211862" y="1812533"/>
              <a:ext cx="284478" cy="283423"/>
            </a:xfrm>
            <a:custGeom>
              <a:avLst/>
              <a:gdLst/>
              <a:ahLst/>
              <a:cxnLst/>
              <a:rect l="l" t="t" r="r" b="b"/>
              <a:pathLst>
                <a:path w="12666" h="12619" extrusionOk="0">
                  <a:moveTo>
                    <a:pt x="9294" y="1"/>
                  </a:moveTo>
                  <a:cubicBezTo>
                    <a:pt x="9192" y="1"/>
                    <a:pt x="9089" y="40"/>
                    <a:pt x="9011" y="119"/>
                  </a:cubicBezTo>
                  <a:lnTo>
                    <a:pt x="7593" y="1537"/>
                  </a:lnTo>
                  <a:lnTo>
                    <a:pt x="9011" y="2954"/>
                  </a:lnTo>
                  <a:cubicBezTo>
                    <a:pt x="9168" y="3112"/>
                    <a:pt x="9168" y="3395"/>
                    <a:pt x="9011" y="3553"/>
                  </a:cubicBezTo>
                  <a:cubicBezTo>
                    <a:pt x="8932" y="3632"/>
                    <a:pt x="8822" y="3671"/>
                    <a:pt x="8711" y="3671"/>
                  </a:cubicBezTo>
                  <a:cubicBezTo>
                    <a:pt x="8601" y="3671"/>
                    <a:pt x="8491" y="3632"/>
                    <a:pt x="8412" y="3553"/>
                  </a:cubicBezTo>
                  <a:lnTo>
                    <a:pt x="6994" y="2135"/>
                  </a:lnTo>
                  <a:lnTo>
                    <a:pt x="5923" y="3206"/>
                  </a:lnTo>
                  <a:lnTo>
                    <a:pt x="7341" y="4624"/>
                  </a:lnTo>
                  <a:cubicBezTo>
                    <a:pt x="7498" y="4782"/>
                    <a:pt x="7498" y="5034"/>
                    <a:pt x="7341" y="5191"/>
                  </a:cubicBezTo>
                  <a:cubicBezTo>
                    <a:pt x="7262" y="5270"/>
                    <a:pt x="7160" y="5309"/>
                    <a:pt x="7053" y="5309"/>
                  </a:cubicBezTo>
                  <a:cubicBezTo>
                    <a:pt x="6947" y="5309"/>
                    <a:pt x="6837" y="5270"/>
                    <a:pt x="6742" y="5191"/>
                  </a:cubicBezTo>
                  <a:lnTo>
                    <a:pt x="5356" y="3773"/>
                  </a:lnTo>
                  <a:lnTo>
                    <a:pt x="4285" y="4845"/>
                  </a:lnTo>
                  <a:lnTo>
                    <a:pt x="5703" y="6262"/>
                  </a:lnTo>
                  <a:cubicBezTo>
                    <a:pt x="5860" y="6420"/>
                    <a:pt x="5860" y="6703"/>
                    <a:pt x="5703" y="6861"/>
                  </a:cubicBezTo>
                  <a:cubicBezTo>
                    <a:pt x="5624" y="6940"/>
                    <a:pt x="5514" y="6979"/>
                    <a:pt x="5403" y="6979"/>
                  </a:cubicBezTo>
                  <a:cubicBezTo>
                    <a:pt x="5293" y="6979"/>
                    <a:pt x="5183" y="6940"/>
                    <a:pt x="5104" y="6861"/>
                  </a:cubicBezTo>
                  <a:lnTo>
                    <a:pt x="3686" y="5443"/>
                  </a:lnTo>
                  <a:lnTo>
                    <a:pt x="2615" y="6514"/>
                  </a:lnTo>
                  <a:lnTo>
                    <a:pt x="4096" y="7932"/>
                  </a:lnTo>
                  <a:cubicBezTo>
                    <a:pt x="4253" y="8090"/>
                    <a:pt x="4253" y="8373"/>
                    <a:pt x="4096" y="8499"/>
                  </a:cubicBezTo>
                  <a:cubicBezTo>
                    <a:pt x="4017" y="8578"/>
                    <a:pt x="3907" y="8617"/>
                    <a:pt x="3797" y="8617"/>
                  </a:cubicBezTo>
                  <a:cubicBezTo>
                    <a:pt x="3686" y="8617"/>
                    <a:pt x="3576" y="8578"/>
                    <a:pt x="3497" y="8499"/>
                  </a:cubicBezTo>
                  <a:lnTo>
                    <a:pt x="2048" y="7081"/>
                  </a:lnTo>
                  <a:lnTo>
                    <a:pt x="158" y="8972"/>
                  </a:lnTo>
                  <a:cubicBezTo>
                    <a:pt x="0" y="9129"/>
                    <a:pt x="0" y="9413"/>
                    <a:pt x="158" y="9570"/>
                  </a:cubicBezTo>
                  <a:lnTo>
                    <a:pt x="3056" y="12500"/>
                  </a:lnTo>
                  <a:cubicBezTo>
                    <a:pt x="3135" y="12579"/>
                    <a:pt x="3245" y="12618"/>
                    <a:pt x="3356" y="12618"/>
                  </a:cubicBezTo>
                  <a:cubicBezTo>
                    <a:pt x="3466" y="12618"/>
                    <a:pt x="3576" y="12579"/>
                    <a:pt x="3655" y="12500"/>
                  </a:cubicBezTo>
                  <a:lnTo>
                    <a:pt x="12508" y="3616"/>
                  </a:lnTo>
                  <a:cubicBezTo>
                    <a:pt x="12665" y="3458"/>
                    <a:pt x="12665" y="3206"/>
                    <a:pt x="12508" y="3049"/>
                  </a:cubicBezTo>
                  <a:lnTo>
                    <a:pt x="9578" y="119"/>
                  </a:lnTo>
                  <a:cubicBezTo>
                    <a:pt x="9499" y="40"/>
                    <a:pt x="9397" y="1"/>
                    <a:pt x="9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1" name="Google Shape;271;p26"/>
          <p:cNvGrpSpPr/>
          <p:nvPr/>
        </p:nvGrpSpPr>
        <p:grpSpPr>
          <a:xfrm>
            <a:off x="6766813" y="1014013"/>
            <a:ext cx="659350" cy="911700"/>
            <a:chOff x="4608588" y="1266025"/>
            <a:chExt cx="659350" cy="911700"/>
          </a:xfrm>
        </p:grpSpPr>
        <p:sp>
          <p:nvSpPr>
            <p:cNvPr id="272" name="Google Shape;272;p26"/>
            <p:cNvSpPr/>
            <p:nvPr/>
          </p:nvSpPr>
          <p:spPr>
            <a:xfrm>
              <a:off x="4608588" y="1266025"/>
              <a:ext cx="659350" cy="911700"/>
            </a:xfrm>
            <a:custGeom>
              <a:avLst/>
              <a:gdLst/>
              <a:ahLst/>
              <a:cxnLst/>
              <a:rect l="l" t="t" r="r" b="b"/>
              <a:pathLst>
                <a:path w="26374" h="36468" extrusionOk="0">
                  <a:moveTo>
                    <a:pt x="3133" y="1"/>
                  </a:moveTo>
                  <a:cubicBezTo>
                    <a:pt x="1421" y="1"/>
                    <a:pt x="1" y="1392"/>
                    <a:pt x="1" y="3142"/>
                  </a:cubicBezTo>
                  <a:lnTo>
                    <a:pt x="1" y="30157"/>
                  </a:lnTo>
                  <a:cubicBezTo>
                    <a:pt x="1" y="33003"/>
                    <a:pt x="1930" y="35479"/>
                    <a:pt x="4692" y="36205"/>
                  </a:cubicBezTo>
                  <a:cubicBezTo>
                    <a:pt x="4740" y="36217"/>
                    <a:pt x="4787" y="36229"/>
                    <a:pt x="4835" y="36241"/>
                  </a:cubicBezTo>
                  <a:cubicBezTo>
                    <a:pt x="5396" y="36393"/>
                    <a:pt x="5964" y="36467"/>
                    <a:pt x="6525" y="36467"/>
                  </a:cubicBezTo>
                  <a:cubicBezTo>
                    <a:pt x="8725" y="36467"/>
                    <a:pt x="10816" y="35333"/>
                    <a:pt x="11955" y="33360"/>
                  </a:cubicBezTo>
                  <a:lnTo>
                    <a:pt x="16027" y="26311"/>
                  </a:lnTo>
                  <a:lnTo>
                    <a:pt x="16324" y="25775"/>
                  </a:lnTo>
                  <a:lnTo>
                    <a:pt x="16658" y="25216"/>
                  </a:lnTo>
                  <a:lnTo>
                    <a:pt x="22242" y="15536"/>
                  </a:lnTo>
                  <a:lnTo>
                    <a:pt x="22623" y="14869"/>
                  </a:lnTo>
                  <a:lnTo>
                    <a:pt x="25468" y="9952"/>
                  </a:lnTo>
                  <a:cubicBezTo>
                    <a:pt x="26373" y="8369"/>
                    <a:pt x="25754" y="6333"/>
                    <a:pt x="24099" y="5547"/>
                  </a:cubicBezTo>
                  <a:cubicBezTo>
                    <a:pt x="17610" y="2475"/>
                    <a:pt x="10574" y="594"/>
                    <a:pt x="3382" y="10"/>
                  </a:cubicBezTo>
                  <a:cubicBezTo>
                    <a:pt x="3299" y="4"/>
                    <a:pt x="3215" y="1"/>
                    <a:pt x="313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73" name="Google Shape;273;p26"/>
            <p:cNvGrpSpPr/>
            <p:nvPr/>
          </p:nvGrpSpPr>
          <p:grpSpPr>
            <a:xfrm>
              <a:off x="4738178" y="1512369"/>
              <a:ext cx="306826" cy="286163"/>
              <a:chOff x="-38542250" y="3220175"/>
              <a:chExt cx="341525" cy="318525"/>
            </a:xfrm>
          </p:grpSpPr>
          <p:sp>
            <p:nvSpPr>
              <p:cNvPr id="274" name="Google Shape;274;p26"/>
              <p:cNvSpPr/>
              <p:nvPr/>
            </p:nvSpPr>
            <p:spPr>
              <a:xfrm>
                <a:off x="-38542250" y="3440725"/>
                <a:ext cx="101750" cy="97975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3919" extrusionOk="0">
                    <a:moveTo>
                      <a:pt x="1455" y="0"/>
                    </a:moveTo>
                    <a:lnTo>
                      <a:pt x="1013" y="2489"/>
                    </a:lnTo>
                    <a:lnTo>
                      <a:pt x="289" y="3214"/>
                    </a:lnTo>
                    <a:cubicBezTo>
                      <a:pt x="1" y="3502"/>
                      <a:pt x="280" y="3919"/>
                      <a:pt x="597" y="3919"/>
                    </a:cubicBezTo>
                    <a:cubicBezTo>
                      <a:pt x="695" y="3919"/>
                      <a:pt x="798" y="3878"/>
                      <a:pt x="887" y="3781"/>
                    </a:cubicBezTo>
                    <a:lnTo>
                      <a:pt x="1612" y="3088"/>
                    </a:lnTo>
                    <a:lnTo>
                      <a:pt x="4069" y="2647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26"/>
              <p:cNvSpPr/>
              <p:nvPr/>
            </p:nvSpPr>
            <p:spPr>
              <a:xfrm>
                <a:off x="-38494875" y="3354075"/>
                <a:ext cx="141800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5641" extrusionOk="0">
                    <a:moveTo>
                      <a:pt x="2742" y="1"/>
                    </a:moveTo>
                    <a:lnTo>
                      <a:pt x="1" y="2710"/>
                    </a:lnTo>
                    <a:lnTo>
                      <a:pt x="2931" y="5640"/>
                    </a:lnTo>
                    <a:lnTo>
                      <a:pt x="5671" y="2899"/>
                    </a:lnTo>
                    <a:lnTo>
                      <a:pt x="27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26"/>
              <p:cNvSpPr/>
              <p:nvPr/>
            </p:nvSpPr>
            <p:spPr>
              <a:xfrm>
                <a:off x="-38432050" y="3220175"/>
                <a:ext cx="231325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7689" extrusionOk="0">
                    <a:moveTo>
                      <a:pt x="3442" y="1"/>
                    </a:moveTo>
                    <a:cubicBezTo>
                      <a:pt x="3127" y="1"/>
                      <a:pt x="2812" y="127"/>
                      <a:pt x="2591" y="379"/>
                    </a:cubicBezTo>
                    <a:lnTo>
                      <a:pt x="292" y="2647"/>
                    </a:lnTo>
                    <a:cubicBezTo>
                      <a:pt x="1" y="2962"/>
                      <a:pt x="287" y="3370"/>
                      <a:pt x="607" y="3370"/>
                    </a:cubicBezTo>
                    <a:cubicBezTo>
                      <a:pt x="704" y="3370"/>
                      <a:pt x="803" y="3333"/>
                      <a:pt x="890" y="3246"/>
                    </a:cubicBezTo>
                    <a:lnTo>
                      <a:pt x="3190" y="946"/>
                    </a:lnTo>
                    <a:cubicBezTo>
                      <a:pt x="3269" y="867"/>
                      <a:pt x="3371" y="828"/>
                      <a:pt x="3474" y="828"/>
                    </a:cubicBezTo>
                    <a:cubicBezTo>
                      <a:pt x="3576" y="828"/>
                      <a:pt x="3678" y="867"/>
                      <a:pt x="3757" y="946"/>
                    </a:cubicBezTo>
                    <a:lnTo>
                      <a:pt x="4198" y="1387"/>
                    </a:lnTo>
                    <a:lnTo>
                      <a:pt x="827" y="4758"/>
                    </a:lnTo>
                    <a:lnTo>
                      <a:pt x="3726" y="7688"/>
                    </a:lnTo>
                    <a:lnTo>
                      <a:pt x="7821" y="3593"/>
                    </a:lnTo>
                    <a:cubicBezTo>
                      <a:pt x="9253" y="2161"/>
                      <a:pt x="8028" y="43"/>
                      <a:pt x="6392" y="43"/>
                    </a:cubicBezTo>
                    <a:cubicBezTo>
                      <a:pt x="5868" y="43"/>
                      <a:pt x="5301" y="261"/>
                      <a:pt x="4765" y="789"/>
                    </a:cubicBezTo>
                    <a:cubicBezTo>
                      <a:pt x="4324" y="379"/>
                      <a:pt x="4041" y="1"/>
                      <a:pt x="3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77" name="Google Shape;277;p26"/>
          <p:cNvGrpSpPr/>
          <p:nvPr/>
        </p:nvGrpSpPr>
        <p:grpSpPr>
          <a:xfrm>
            <a:off x="7293663" y="1818388"/>
            <a:ext cx="928425" cy="647275"/>
            <a:chOff x="5135438" y="2070400"/>
            <a:chExt cx="928425" cy="647275"/>
          </a:xfrm>
        </p:grpSpPr>
        <p:sp>
          <p:nvSpPr>
            <p:cNvPr id="278" name="Google Shape;278;p26"/>
            <p:cNvSpPr/>
            <p:nvPr/>
          </p:nvSpPr>
          <p:spPr>
            <a:xfrm>
              <a:off x="5135438" y="2070400"/>
              <a:ext cx="928425" cy="647275"/>
            </a:xfrm>
            <a:custGeom>
              <a:avLst/>
              <a:gdLst/>
              <a:ahLst/>
              <a:cxnLst/>
              <a:rect l="l" t="t" r="r" b="b"/>
              <a:pathLst>
                <a:path w="37137" h="25891" extrusionOk="0">
                  <a:moveTo>
                    <a:pt x="28606" y="1"/>
                  </a:moveTo>
                  <a:cubicBezTo>
                    <a:pt x="28075" y="1"/>
                    <a:pt x="27535" y="136"/>
                    <a:pt x="27040" y="423"/>
                  </a:cubicBezTo>
                  <a:lnTo>
                    <a:pt x="3632" y="13936"/>
                  </a:lnTo>
                  <a:cubicBezTo>
                    <a:pt x="1156" y="15365"/>
                    <a:pt x="1" y="18294"/>
                    <a:pt x="751" y="21056"/>
                  </a:cubicBezTo>
                  <a:cubicBezTo>
                    <a:pt x="763" y="21104"/>
                    <a:pt x="775" y="21151"/>
                    <a:pt x="787" y="21211"/>
                  </a:cubicBezTo>
                  <a:cubicBezTo>
                    <a:pt x="1513" y="23961"/>
                    <a:pt x="3989" y="25890"/>
                    <a:pt x="6835" y="25890"/>
                  </a:cubicBezTo>
                  <a:lnTo>
                    <a:pt x="33850" y="25890"/>
                  </a:lnTo>
                  <a:cubicBezTo>
                    <a:pt x="35672" y="25890"/>
                    <a:pt x="37136" y="24330"/>
                    <a:pt x="36982" y="22509"/>
                  </a:cubicBezTo>
                  <a:cubicBezTo>
                    <a:pt x="36886" y="21330"/>
                    <a:pt x="36755" y="20151"/>
                    <a:pt x="36589" y="18985"/>
                  </a:cubicBezTo>
                  <a:cubicBezTo>
                    <a:pt x="36565" y="18782"/>
                    <a:pt x="36529" y="18592"/>
                    <a:pt x="36505" y="18389"/>
                  </a:cubicBezTo>
                  <a:cubicBezTo>
                    <a:pt x="35636" y="12639"/>
                    <a:pt x="33922" y="7043"/>
                    <a:pt x="31445" y="1792"/>
                  </a:cubicBezTo>
                  <a:cubicBezTo>
                    <a:pt x="30905" y="654"/>
                    <a:pt x="29775" y="1"/>
                    <a:pt x="2860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5496352" y="2349401"/>
              <a:ext cx="271273" cy="269670"/>
            </a:xfrm>
            <a:custGeom>
              <a:avLst/>
              <a:gdLst/>
              <a:ahLst/>
              <a:cxnLst/>
              <a:rect l="l" t="t" r="r" b="b"/>
              <a:pathLst>
                <a:path w="11846" h="11776" extrusionOk="0">
                  <a:moveTo>
                    <a:pt x="9074" y="2261"/>
                  </a:moveTo>
                  <a:lnTo>
                    <a:pt x="9546" y="2733"/>
                  </a:lnTo>
                  <a:lnTo>
                    <a:pt x="9011" y="3300"/>
                  </a:lnTo>
                  <a:lnTo>
                    <a:pt x="8538" y="2828"/>
                  </a:lnTo>
                  <a:lnTo>
                    <a:pt x="9074" y="2261"/>
                  </a:lnTo>
                  <a:close/>
                  <a:moveTo>
                    <a:pt x="6333" y="3489"/>
                  </a:moveTo>
                  <a:lnTo>
                    <a:pt x="8286" y="5474"/>
                  </a:lnTo>
                  <a:lnTo>
                    <a:pt x="7782" y="5978"/>
                  </a:lnTo>
                  <a:lnTo>
                    <a:pt x="7026" y="5222"/>
                  </a:lnTo>
                  <a:cubicBezTo>
                    <a:pt x="6963" y="5159"/>
                    <a:pt x="6876" y="5128"/>
                    <a:pt x="6789" y="5128"/>
                  </a:cubicBezTo>
                  <a:cubicBezTo>
                    <a:pt x="6703" y="5128"/>
                    <a:pt x="6616" y="5159"/>
                    <a:pt x="6553" y="5222"/>
                  </a:cubicBezTo>
                  <a:cubicBezTo>
                    <a:pt x="6427" y="5348"/>
                    <a:pt x="6427" y="5569"/>
                    <a:pt x="6553" y="5695"/>
                  </a:cubicBezTo>
                  <a:lnTo>
                    <a:pt x="7309" y="6451"/>
                  </a:lnTo>
                  <a:lnTo>
                    <a:pt x="6837" y="6924"/>
                  </a:lnTo>
                  <a:lnTo>
                    <a:pt x="4883" y="4939"/>
                  </a:lnTo>
                  <a:lnTo>
                    <a:pt x="6333" y="3489"/>
                  </a:lnTo>
                  <a:close/>
                  <a:moveTo>
                    <a:pt x="2647" y="8688"/>
                  </a:moveTo>
                  <a:lnTo>
                    <a:pt x="3119" y="9160"/>
                  </a:lnTo>
                  <a:lnTo>
                    <a:pt x="2899" y="9412"/>
                  </a:lnTo>
                  <a:cubicBezTo>
                    <a:pt x="2836" y="9460"/>
                    <a:pt x="2749" y="9483"/>
                    <a:pt x="2662" y="9483"/>
                  </a:cubicBezTo>
                  <a:cubicBezTo>
                    <a:pt x="2576" y="9483"/>
                    <a:pt x="2489" y="9460"/>
                    <a:pt x="2426" y="9412"/>
                  </a:cubicBezTo>
                  <a:cubicBezTo>
                    <a:pt x="2300" y="9286"/>
                    <a:pt x="2300" y="9034"/>
                    <a:pt x="2426" y="8940"/>
                  </a:cubicBezTo>
                  <a:lnTo>
                    <a:pt x="2647" y="8688"/>
                  </a:lnTo>
                  <a:close/>
                  <a:moveTo>
                    <a:pt x="9294" y="0"/>
                  </a:moveTo>
                  <a:cubicBezTo>
                    <a:pt x="9026" y="0"/>
                    <a:pt x="8758" y="103"/>
                    <a:pt x="8569" y="308"/>
                  </a:cubicBezTo>
                  <a:cubicBezTo>
                    <a:pt x="8160" y="686"/>
                    <a:pt x="8097" y="1410"/>
                    <a:pt x="8538" y="1820"/>
                  </a:cubicBezTo>
                  <a:lnTo>
                    <a:pt x="8065" y="2292"/>
                  </a:lnTo>
                  <a:lnTo>
                    <a:pt x="7089" y="1316"/>
                  </a:lnTo>
                  <a:cubicBezTo>
                    <a:pt x="6884" y="1127"/>
                    <a:pt x="6616" y="1032"/>
                    <a:pt x="6348" y="1032"/>
                  </a:cubicBezTo>
                  <a:cubicBezTo>
                    <a:pt x="6081" y="1032"/>
                    <a:pt x="5813" y="1127"/>
                    <a:pt x="5608" y="1316"/>
                  </a:cubicBezTo>
                  <a:cubicBezTo>
                    <a:pt x="5230" y="1725"/>
                    <a:pt x="5230" y="2387"/>
                    <a:pt x="5608" y="2765"/>
                  </a:cubicBezTo>
                  <a:lnTo>
                    <a:pt x="5860" y="3017"/>
                  </a:lnTo>
                  <a:lnTo>
                    <a:pt x="2678" y="6199"/>
                  </a:lnTo>
                  <a:cubicBezTo>
                    <a:pt x="2142" y="6734"/>
                    <a:pt x="2048" y="7428"/>
                    <a:pt x="2268" y="8058"/>
                  </a:cubicBezTo>
                  <a:lnTo>
                    <a:pt x="1922" y="8404"/>
                  </a:lnTo>
                  <a:cubicBezTo>
                    <a:pt x="1607" y="8719"/>
                    <a:pt x="1512" y="9192"/>
                    <a:pt x="1733" y="9601"/>
                  </a:cubicBezTo>
                  <a:lnTo>
                    <a:pt x="95" y="11208"/>
                  </a:lnTo>
                  <a:cubicBezTo>
                    <a:pt x="0" y="11334"/>
                    <a:pt x="0" y="11555"/>
                    <a:pt x="95" y="11681"/>
                  </a:cubicBezTo>
                  <a:cubicBezTo>
                    <a:pt x="158" y="11744"/>
                    <a:pt x="252" y="11775"/>
                    <a:pt x="343" y="11775"/>
                  </a:cubicBezTo>
                  <a:cubicBezTo>
                    <a:pt x="433" y="11775"/>
                    <a:pt x="520" y="11744"/>
                    <a:pt x="567" y="11681"/>
                  </a:cubicBezTo>
                  <a:lnTo>
                    <a:pt x="2174" y="10074"/>
                  </a:lnTo>
                  <a:cubicBezTo>
                    <a:pt x="2318" y="10136"/>
                    <a:pt x="2465" y="10164"/>
                    <a:pt x="2609" y="10164"/>
                  </a:cubicBezTo>
                  <a:cubicBezTo>
                    <a:pt x="2904" y="10164"/>
                    <a:pt x="3180" y="10044"/>
                    <a:pt x="3371" y="9853"/>
                  </a:cubicBezTo>
                  <a:lnTo>
                    <a:pt x="3718" y="9507"/>
                  </a:lnTo>
                  <a:cubicBezTo>
                    <a:pt x="3930" y="9598"/>
                    <a:pt x="4148" y="9640"/>
                    <a:pt x="4363" y="9640"/>
                  </a:cubicBezTo>
                  <a:cubicBezTo>
                    <a:pt x="4818" y="9640"/>
                    <a:pt x="5255" y="9450"/>
                    <a:pt x="5576" y="9129"/>
                  </a:cubicBezTo>
                  <a:lnTo>
                    <a:pt x="5797" y="8877"/>
                  </a:lnTo>
                  <a:lnTo>
                    <a:pt x="4820" y="7900"/>
                  </a:lnTo>
                  <a:cubicBezTo>
                    <a:pt x="4694" y="7774"/>
                    <a:pt x="4694" y="7554"/>
                    <a:pt x="4820" y="7428"/>
                  </a:cubicBezTo>
                  <a:cubicBezTo>
                    <a:pt x="4883" y="7365"/>
                    <a:pt x="4970" y="7333"/>
                    <a:pt x="5057" y="7333"/>
                  </a:cubicBezTo>
                  <a:cubicBezTo>
                    <a:pt x="5143" y="7333"/>
                    <a:pt x="5230" y="7365"/>
                    <a:pt x="5293" y="7428"/>
                  </a:cubicBezTo>
                  <a:lnTo>
                    <a:pt x="6270" y="8404"/>
                  </a:lnTo>
                  <a:lnTo>
                    <a:pt x="8727" y="5978"/>
                  </a:lnTo>
                  <a:lnTo>
                    <a:pt x="8948" y="6199"/>
                  </a:lnTo>
                  <a:cubicBezTo>
                    <a:pt x="9152" y="6404"/>
                    <a:pt x="9420" y="6506"/>
                    <a:pt x="9688" y="6506"/>
                  </a:cubicBezTo>
                  <a:cubicBezTo>
                    <a:pt x="9956" y="6506"/>
                    <a:pt x="10223" y="6404"/>
                    <a:pt x="10428" y="6199"/>
                  </a:cubicBezTo>
                  <a:cubicBezTo>
                    <a:pt x="10806" y="5821"/>
                    <a:pt x="10806" y="5159"/>
                    <a:pt x="10428" y="4750"/>
                  </a:cubicBezTo>
                  <a:lnTo>
                    <a:pt x="9420" y="3773"/>
                  </a:lnTo>
                  <a:lnTo>
                    <a:pt x="9987" y="3206"/>
                  </a:lnTo>
                  <a:cubicBezTo>
                    <a:pt x="10176" y="3411"/>
                    <a:pt x="10444" y="3513"/>
                    <a:pt x="10712" y="3513"/>
                  </a:cubicBezTo>
                  <a:cubicBezTo>
                    <a:pt x="10980" y="3513"/>
                    <a:pt x="11247" y="3411"/>
                    <a:pt x="11436" y="3206"/>
                  </a:cubicBezTo>
                  <a:cubicBezTo>
                    <a:pt x="11846" y="2828"/>
                    <a:pt x="11846" y="2166"/>
                    <a:pt x="11436" y="1757"/>
                  </a:cubicBezTo>
                  <a:lnTo>
                    <a:pt x="10019" y="308"/>
                  </a:lnTo>
                  <a:cubicBezTo>
                    <a:pt x="9830" y="103"/>
                    <a:pt x="9562" y="0"/>
                    <a:pt x="9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0" name="Google Shape;280;p26"/>
          <p:cNvGrpSpPr/>
          <p:nvPr/>
        </p:nvGrpSpPr>
        <p:grpSpPr>
          <a:xfrm>
            <a:off x="7293663" y="2538863"/>
            <a:ext cx="926050" cy="647250"/>
            <a:chOff x="5135438" y="2790875"/>
            <a:chExt cx="926050" cy="647250"/>
          </a:xfrm>
        </p:grpSpPr>
        <p:sp>
          <p:nvSpPr>
            <p:cNvPr id="281" name="Google Shape;281;p26"/>
            <p:cNvSpPr/>
            <p:nvPr/>
          </p:nvSpPr>
          <p:spPr>
            <a:xfrm>
              <a:off x="5135438" y="2790875"/>
              <a:ext cx="926050" cy="647250"/>
            </a:xfrm>
            <a:custGeom>
              <a:avLst/>
              <a:gdLst/>
              <a:ahLst/>
              <a:cxnLst/>
              <a:rect l="l" t="t" r="r" b="b"/>
              <a:pathLst>
                <a:path w="37042" h="25890" extrusionOk="0">
                  <a:moveTo>
                    <a:pt x="6835" y="0"/>
                  </a:moveTo>
                  <a:cubicBezTo>
                    <a:pt x="3989" y="0"/>
                    <a:pt x="1513" y="1929"/>
                    <a:pt x="787" y="4691"/>
                  </a:cubicBezTo>
                  <a:cubicBezTo>
                    <a:pt x="775" y="4739"/>
                    <a:pt x="763" y="4786"/>
                    <a:pt x="751" y="4846"/>
                  </a:cubicBezTo>
                  <a:cubicBezTo>
                    <a:pt x="1" y="7608"/>
                    <a:pt x="1156" y="10525"/>
                    <a:pt x="3632" y="11954"/>
                  </a:cubicBezTo>
                  <a:lnTo>
                    <a:pt x="23992" y="23705"/>
                  </a:lnTo>
                  <a:lnTo>
                    <a:pt x="25968" y="24848"/>
                  </a:lnTo>
                  <a:lnTo>
                    <a:pt x="27040" y="25467"/>
                  </a:lnTo>
                  <a:cubicBezTo>
                    <a:pt x="27535" y="25754"/>
                    <a:pt x="28075" y="25889"/>
                    <a:pt x="28606" y="25889"/>
                  </a:cubicBezTo>
                  <a:cubicBezTo>
                    <a:pt x="29775" y="25889"/>
                    <a:pt x="30905" y="25236"/>
                    <a:pt x="31445" y="24098"/>
                  </a:cubicBezTo>
                  <a:cubicBezTo>
                    <a:pt x="32874" y="21062"/>
                    <a:pt x="34053" y="17907"/>
                    <a:pt x="34958" y="14680"/>
                  </a:cubicBezTo>
                  <a:cubicBezTo>
                    <a:pt x="35017" y="14454"/>
                    <a:pt x="35077" y="14240"/>
                    <a:pt x="35136" y="14026"/>
                  </a:cubicBezTo>
                  <a:cubicBezTo>
                    <a:pt x="36077" y="10549"/>
                    <a:pt x="36684" y="6989"/>
                    <a:pt x="36982" y="3381"/>
                  </a:cubicBezTo>
                  <a:cubicBezTo>
                    <a:pt x="37041" y="2727"/>
                    <a:pt x="36886" y="2107"/>
                    <a:pt x="36577" y="1584"/>
                  </a:cubicBezTo>
                  <a:cubicBezTo>
                    <a:pt x="36041" y="643"/>
                    <a:pt x="35017" y="0"/>
                    <a:pt x="3385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2" name="Google Shape;282;p26"/>
            <p:cNvGrpSpPr/>
            <p:nvPr/>
          </p:nvGrpSpPr>
          <p:grpSpPr>
            <a:xfrm>
              <a:off x="5496695" y="2895108"/>
              <a:ext cx="270586" cy="262182"/>
              <a:chOff x="-27719400" y="3925600"/>
              <a:chExt cx="295400" cy="286225"/>
            </a:xfrm>
          </p:grpSpPr>
          <p:sp>
            <p:nvSpPr>
              <p:cNvPr id="283" name="Google Shape;283;p26"/>
              <p:cNvSpPr/>
              <p:nvPr/>
            </p:nvSpPr>
            <p:spPr>
              <a:xfrm>
                <a:off x="-27596525" y="3925600"/>
                <a:ext cx="172525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6503" extrusionOk="0">
                    <a:moveTo>
                      <a:pt x="5042" y="0"/>
                    </a:moveTo>
                    <a:cubicBezTo>
                      <a:pt x="4425" y="0"/>
                      <a:pt x="3809" y="237"/>
                      <a:pt x="3340" y="705"/>
                    </a:cubicBezTo>
                    <a:lnTo>
                      <a:pt x="1765" y="2281"/>
                    </a:lnTo>
                    <a:cubicBezTo>
                      <a:pt x="1639" y="2407"/>
                      <a:pt x="1639" y="2627"/>
                      <a:pt x="1765" y="2785"/>
                    </a:cubicBezTo>
                    <a:cubicBezTo>
                      <a:pt x="1860" y="2879"/>
                      <a:pt x="1891" y="2942"/>
                      <a:pt x="1891" y="3037"/>
                    </a:cubicBezTo>
                    <a:cubicBezTo>
                      <a:pt x="1891" y="3100"/>
                      <a:pt x="1860" y="3226"/>
                      <a:pt x="1765" y="3257"/>
                    </a:cubicBezTo>
                    <a:lnTo>
                      <a:pt x="1229" y="3824"/>
                    </a:lnTo>
                    <a:cubicBezTo>
                      <a:pt x="1009" y="3856"/>
                      <a:pt x="820" y="3919"/>
                      <a:pt x="662" y="4045"/>
                    </a:cubicBezTo>
                    <a:lnTo>
                      <a:pt x="1" y="4643"/>
                    </a:lnTo>
                    <a:lnTo>
                      <a:pt x="1860" y="6502"/>
                    </a:lnTo>
                    <a:lnTo>
                      <a:pt x="2427" y="5809"/>
                    </a:lnTo>
                    <a:cubicBezTo>
                      <a:pt x="2553" y="5652"/>
                      <a:pt x="2647" y="5494"/>
                      <a:pt x="2679" y="5305"/>
                    </a:cubicBezTo>
                    <a:lnTo>
                      <a:pt x="6774" y="1209"/>
                    </a:lnTo>
                    <a:cubicBezTo>
                      <a:pt x="6900" y="1083"/>
                      <a:pt x="6900" y="863"/>
                      <a:pt x="6774" y="737"/>
                    </a:cubicBezTo>
                    <a:cubicBezTo>
                      <a:pt x="6298" y="245"/>
                      <a:pt x="5669" y="0"/>
                      <a:pt x="50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26"/>
              <p:cNvSpPr/>
              <p:nvPr/>
            </p:nvSpPr>
            <p:spPr>
              <a:xfrm>
                <a:off x="-27719400" y="4054275"/>
                <a:ext cx="15755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302" extrusionOk="0">
                    <a:moveTo>
                      <a:pt x="4412" y="1"/>
                    </a:moveTo>
                    <a:lnTo>
                      <a:pt x="537" y="3466"/>
                    </a:lnTo>
                    <a:cubicBezTo>
                      <a:pt x="190" y="3781"/>
                      <a:pt x="1" y="4222"/>
                      <a:pt x="1" y="4695"/>
                    </a:cubicBezTo>
                    <a:cubicBezTo>
                      <a:pt x="1" y="5136"/>
                      <a:pt x="158" y="5545"/>
                      <a:pt x="474" y="5829"/>
                    </a:cubicBezTo>
                    <a:cubicBezTo>
                      <a:pt x="789" y="6144"/>
                      <a:pt x="1167" y="6302"/>
                      <a:pt x="1608" y="6302"/>
                    </a:cubicBezTo>
                    <a:lnTo>
                      <a:pt x="1639" y="6302"/>
                    </a:lnTo>
                    <a:cubicBezTo>
                      <a:pt x="1954" y="6302"/>
                      <a:pt x="2269" y="6175"/>
                      <a:pt x="2553" y="5986"/>
                    </a:cubicBezTo>
                    <a:lnTo>
                      <a:pt x="1482" y="4915"/>
                    </a:lnTo>
                    <a:cubicBezTo>
                      <a:pt x="1356" y="4789"/>
                      <a:pt x="1356" y="4569"/>
                      <a:pt x="1482" y="4443"/>
                    </a:cubicBezTo>
                    <a:cubicBezTo>
                      <a:pt x="1545" y="4395"/>
                      <a:pt x="1631" y="4372"/>
                      <a:pt x="1718" y="4372"/>
                    </a:cubicBezTo>
                    <a:cubicBezTo>
                      <a:pt x="1805" y="4372"/>
                      <a:pt x="1891" y="4395"/>
                      <a:pt x="1954" y="4443"/>
                    </a:cubicBezTo>
                    <a:lnTo>
                      <a:pt x="3025" y="5514"/>
                    </a:lnTo>
                    <a:lnTo>
                      <a:pt x="3498" y="5010"/>
                    </a:lnTo>
                    <a:lnTo>
                      <a:pt x="2521" y="4002"/>
                    </a:lnTo>
                    <a:cubicBezTo>
                      <a:pt x="2395" y="3907"/>
                      <a:pt x="2395" y="3655"/>
                      <a:pt x="2521" y="3561"/>
                    </a:cubicBezTo>
                    <a:cubicBezTo>
                      <a:pt x="2569" y="3498"/>
                      <a:pt x="2655" y="3466"/>
                      <a:pt x="2746" y="3466"/>
                    </a:cubicBezTo>
                    <a:cubicBezTo>
                      <a:pt x="2836" y="3466"/>
                      <a:pt x="2931" y="3498"/>
                      <a:pt x="2994" y="3561"/>
                    </a:cubicBezTo>
                    <a:lnTo>
                      <a:pt x="3939" y="4474"/>
                    </a:lnTo>
                    <a:lnTo>
                      <a:pt x="4412" y="3970"/>
                    </a:lnTo>
                    <a:lnTo>
                      <a:pt x="3530" y="3120"/>
                    </a:lnTo>
                    <a:cubicBezTo>
                      <a:pt x="3403" y="2994"/>
                      <a:pt x="3403" y="2773"/>
                      <a:pt x="3530" y="2647"/>
                    </a:cubicBezTo>
                    <a:cubicBezTo>
                      <a:pt x="3593" y="2584"/>
                      <a:pt x="3679" y="2552"/>
                      <a:pt x="3766" y="2552"/>
                    </a:cubicBezTo>
                    <a:cubicBezTo>
                      <a:pt x="3852" y="2552"/>
                      <a:pt x="3939" y="2584"/>
                      <a:pt x="4002" y="2647"/>
                    </a:cubicBezTo>
                    <a:lnTo>
                      <a:pt x="4884" y="3498"/>
                    </a:lnTo>
                    <a:lnTo>
                      <a:pt x="5357" y="2994"/>
                    </a:lnTo>
                    <a:lnTo>
                      <a:pt x="4601" y="2237"/>
                    </a:lnTo>
                    <a:cubicBezTo>
                      <a:pt x="4475" y="2111"/>
                      <a:pt x="4475" y="1891"/>
                      <a:pt x="4601" y="1765"/>
                    </a:cubicBezTo>
                    <a:cubicBezTo>
                      <a:pt x="4671" y="1624"/>
                      <a:pt x="4771" y="1562"/>
                      <a:pt x="4867" y="1562"/>
                    </a:cubicBezTo>
                    <a:cubicBezTo>
                      <a:pt x="4944" y="1562"/>
                      <a:pt x="5018" y="1601"/>
                      <a:pt x="5073" y="1670"/>
                    </a:cubicBezTo>
                    <a:lnTo>
                      <a:pt x="5829" y="2395"/>
                    </a:lnTo>
                    <a:lnTo>
                      <a:pt x="6302" y="1891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5" name="Google Shape;285;p26"/>
          <p:cNvGrpSpPr/>
          <p:nvPr/>
        </p:nvGrpSpPr>
        <p:grpSpPr>
          <a:xfrm>
            <a:off x="5238363" y="1818388"/>
            <a:ext cx="928400" cy="647275"/>
            <a:chOff x="3080138" y="2070400"/>
            <a:chExt cx="928400" cy="647275"/>
          </a:xfrm>
        </p:grpSpPr>
        <p:sp>
          <p:nvSpPr>
            <p:cNvPr id="286" name="Google Shape;286;p26"/>
            <p:cNvSpPr/>
            <p:nvPr/>
          </p:nvSpPr>
          <p:spPr>
            <a:xfrm>
              <a:off x="3080138" y="2070400"/>
              <a:ext cx="928400" cy="647275"/>
            </a:xfrm>
            <a:custGeom>
              <a:avLst/>
              <a:gdLst/>
              <a:ahLst/>
              <a:cxnLst/>
              <a:rect l="l" t="t" r="r" b="b"/>
              <a:pathLst>
                <a:path w="37136" h="25891" extrusionOk="0">
                  <a:moveTo>
                    <a:pt x="8531" y="1"/>
                  </a:moveTo>
                  <a:cubicBezTo>
                    <a:pt x="7362" y="1"/>
                    <a:pt x="6231" y="654"/>
                    <a:pt x="5691" y="1792"/>
                  </a:cubicBezTo>
                  <a:cubicBezTo>
                    <a:pt x="2620" y="8281"/>
                    <a:pt x="738" y="15317"/>
                    <a:pt x="155" y="22509"/>
                  </a:cubicBezTo>
                  <a:cubicBezTo>
                    <a:pt x="0" y="24330"/>
                    <a:pt x="1453" y="25890"/>
                    <a:pt x="3286" y="25890"/>
                  </a:cubicBezTo>
                  <a:lnTo>
                    <a:pt x="30302" y="25890"/>
                  </a:lnTo>
                  <a:cubicBezTo>
                    <a:pt x="32028" y="25890"/>
                    <a:pt x="33623" y="25176"/>
                    <a:pt x="34766" y="23997"/>
                  </a:cubicBezTo>
                  <a:cubicBezTo>
                    <a:pt x="34838" y="23926"/>
                    <a:pt x="34909" y="23854"/>
                    <a:pt x="34969" y="23783"/>
                  </a:cubicBezTo>
                  <a:cubicBezTo>
                    <a:pt x="35612" y="23056"/>
                    <a:pt x="36088" y="22187"/>
                    <a:pt x="36350" y="21211"/>
                  </a:cubicBezTo>
                  <a:cubicBezTo>
                    <a:pt x="36362" y="21151"/>
                    <a:pt x="36374" y="21104"/>
                    <a:pt x="36386" y="21056"/>
                  </a:cubicBezTo>
                  <a:cubicBezTo>
                    <a:pt x="37136" y="18294"/>
                    <a:pt x="35981" y="15365"/>
                    <a:pt x="33504" y="13936"/>
                  </a:cubicBezTo>
                  <a:lnTo>
                    <a:pt x="10097" y="423"/>
                  </a:lnTo>
                  <a:cubicBezTo>
                    <a:pt x="9602" y="136"/>
                    <a:pt x="9062" y="1"/>
                    <a:pt x="853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7" name="Google Shape;287;p26"/>
            <p:cNvGrpSpPr/>
            <p:nvPr/>
          </p:nvGrpSpPr>
          <p:grpSpPr>
            <a:xfrm>
              <a:off x="3355366" y="2348679"/>
              <a:ext cx="274892" cy="271113"/>
              <a:chOff x="-25834600" y="3915850"/>
              <a:chExt cx="300100" cy="295975"/>
            </a:xfrm>
          </p:grpSpPr>
          <p:sp>
            <p:nvSpPr>
              <p:cNvPr id="288" name="Google Shape;288;p26"/>
              <p:cNvSpPr/>
              <p:nvPr/>
            </p:nvSpPr>
            <p:spPr>
              <a:xfrm>
                <a:off x="-25677875" y="3915850"/>
                <a:ext cx="143375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5507" extrusionOk="0">
                    <a:moveTo>
                      <a:pt x="1123" y="1"/>
                    </a:moveTo>
                    <a:cubicBezTo>
                      <a:pt x="859" y="1"/>
                      <a:pt x="599" y="103"/>
                      <a:pt x="410" y="308"/>
                    </a:cubicBezTo>
                    <a:cubicBezTo>
                      <a:pt x="1" y="686"/>
                      <a:pt x="1" y="1379"/>
                      <a:pt x="410" y="1757"/>
                    </a:cubicBezTo>
                    <a:lnTo>
                      <a:pt x="3813" y="5191"/>
                    </a:lnTo>
                    <a:cubicBezTo>
                      <a:pt x="4033" y="5380"/>
                      <a:pt x="4285" y="5506"/>
                      <a:pt x="4569" y="5506"/>
                    </a:cubicBezTo>
                    <a:cubicBezTo>
                      <a:pt x="4853" y="5506"/>
                      <a:pt x="5136" y="5380"/>
                      <a:pt x="5325" y="5191"/>
                    </a:cubicBezTo>
                    <a:cubicBezTo>
                      <a:pt x="5735" y="4781"/>
                      <a:pt x="5735" y="4120"/>
                      <a:pt x="5325" y="3742"/>
                    </a:cubicBezTo>
                    <a:lnTo>
                      <a:pt x="1860" y="308"/>
                    </a:lnTo>
                    <a:cubicBezTo>
                      <a:pt x="1655" y="103"/>
                      <a:pt x="1387" y="1"/>
                      <a:pt x="11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26"/>
              <p:cNvSpPr/>
              <p:nvPr/>
            </p:nvSpPr>
            <p:spPr>
              <a:xfrm>
                <a:off x="-25834600" y="4167700"/>
                <a:ext cx="43350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765" extrusionOk="0">
                    <a:moveTo>
                      <a:pt x="756" y="0"/>
                    </a:moveTo>
                    <a:lnTo>
                      <a:pt x="221" y="630"/>
                    </a:lnTo>
                    <a:cubicBezTo>
                      <a:pt x="95" y="756"/>
                      <a:pt x="0" y="945"/>
                      <a:pt x="0" y="1103"/>
                    </a:cubicBezTo>
                    <a:cubicBezTo>
                      <a:pt x="0" y="1292"/>
                      <a:pt x="95" y="1449"/>
                      <a:pt x="221" y="1575"/>
                    </a:cubicBezTo>
                    <a:cubicBezTo>
                      <a:pt x="347" y="1702"/>
                      <a:pt x="536" y="1765"/>
                      <a:pt x="693" y="1765"/>
                    </a:cubicBezTo>
                    <a:cubicBezTo>
                      <a:pt x="882" y="1765"/>
                      <a:pt x="1040" y="1702"/>
                      <a:pt x="1166" y="1575"/>
                    </a:cubicBezTo>
                    <a:lnTo>
                      <a:pt x="1733" y="977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26"/>
              <p:cNvSpPr/>
              <p:nvPr/>
            </p:nvSpPr>
            <p:spPr>
              <a:xfrm>
                <a:off x="-25800725" y="3972375"/>
                <a:ext cx="206375" cy="207950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8318" extrusionOk="0">
                    <a:moveTo>
                      <a:pt x="4285" y="2457"/>
                    </a:moveTo>
                    <a:lnTo>
                      <a:pt x="5797" y="3938"/>
                    </a:lnTo>
                    <a:lnTo>
                      <a:pt x="5261" y="4474"/>
                    </a:lnTo>
                    <a:cubicBezTo>
                      <a:pt x="4868" y="4868"/>
                      <a:pt x="4342" y="5064"/>
                      <a:pt x="3814" y="5064"/>
                    </a:cubicBezTo>
                    <a:cubicBezTo>
                      <a:pt x="3708" y="5064"/>
                      <a:pt x="3602" y="5057"/>
                      <a:pt x="3497" y="5041"/>
                    </a:cubicBezTo>
                    <a:lnTo>
                      <a:pt x="3214" y="5009"/>
                    </a:lnTo>
                    <a:lnTo>
                      <a:pt x="3182" y="4726"/>
                    </a:lnTo>
                    <a:cubicBezTo>
                      <a:pt x="3119" y="4096"/>
                      <a:pt x="3308" y="3434"/>
                      <a:pt x="3781" y="2962"/>
                    </a:cubicBezTo>
                    <a:lnTo>
                      <a:pt x="4285" y="2457"/>
                    </a:lnTo>
                    <a:close/>
                    <a:moveTo>
                      <a:pt x="4789" y="0"/>
                    </a:moveTo>
                    <a:lnTo>
                      <a:pt x="3056" y="1796"/>
                    </a:lnTo>
                    <a:cubicBezTo>
                      <a:pt x="2174" y="2678"/>
                      <a:pt x="1733" y="4001"/>
                      <a:pt x="1890" y="5261"/>
                    </a:cubicBezTo>
                    <a:lnTo>
                      <a:pt x="1922" y="5419"/>
                    </a:lnTo>
                    <a:lnTo>
                      <a:pt x="0" y="7341"/>
                    </a:lnTo>
                    <a:lnTo>
                      <a:pt x="977" y="8317"/>
                    </a:lnTo>
                    <a:lnTo>
                      <a:pt x="2898" y="6396"/>
                    </a:lnTo>
                    <a:lnTo>
                      <a:pt x="3056" y="6427"/>
                    </a:lnTo>
                    <a:cubicBezTo>
                      <a:pt x="3214" y="6459"/>
                      <a:pt x="3371" y="6459"/>
                      <a:pt x="3592" y="6459"/>
                    </a:cubicBezTo>
                    <a:cubicBezTo>
                      <a:pt x="4694" y="6459"/>
                      <a:pt x="5734" y="6049"/>
                      <a:pt x="6522" y="5261"/>
                    </a:cubicBezTo>
                    <a:lnTo>
                      <a:pt x="8254" y="3466"/>
                    </a:lnTo>
                    <a:lnTo>
                      <a:pt x="7278" y="2489"/>
                    </a:lnTo>
                    <a:lnTo>
                      <a:pt x="6301" y="3466"/>
                    </a:lnTo>
                    <a:lnTo>
                      <a:pt x="4852" y="2016"/>
                    </a:lnTo>
                    <a:lnTo>
                      <a:pt x="5828" y="1040"/>
                    </a:lnTo>
                    <a:lnTo>
                      <a:pt x="47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1" name="Google Shape;291;p26"/>
          <p:cNvGrpSpPr/>
          <p:nvPr/>
        </p:nvGrpSpPr>
        <p:grpSpPr>
          <a:xfrm>
            <a:off x="5476188" y="2880488"/>
            <a:ext cx="890600" cy="863650"/>
            <a:chOff x="3317963" y="3132500"/>
            <a:chExt cx="890600" cy="863650"/>
          </a:xfrm>
        </p:grpSpPr>
        <p:sp>
          <p:nvSpPr>
            <p:cNvPr id="292" name="Google Shape;292;p26"/>
            <p:cNvSpPr/>
            <p:nvPr/>
          </p:nvSpPr>
          <p:spPr>
            <a:xfrm>
              <a:off x="3317963" y="3132500"/>
              <a:ext cx="890600" cy="863650"/>
            </a:xfrm>
            <a:custGeom>
              <a:avLst/>
              <a:gdLst/>
              <a:ahLst/>
              <a:cxnLst/>
              <a:rect l="l" t="t" r="r" b="b"/>
              <a:pathLst>
                <a:path w="35624" h="34546" extrusionOk="0">
                  <a:moveTo>
                    <a:pt x="28542" y="1"/>
                  </a:moveTo>
                  <a:cubicBezTo>
                    <a:pt x="27477" y="1"/>
                    <a:pt x="26406" y="273"/>
                    <a:pt x="25432" y="837"/>
                  </a:cubicBezTo>
                  <a:lnTo>
                    <a:pt x="22253" y="2670"/>
                  </a:lnTo>
                  <a:lnTo>
                    <a:pt x="8609" y="10552"/>
                  </a:lnTo>
                  <a:lnTo>
                    <a:pt x="2060" y="14339"/>
                  </a:lnTo>
                  <a:cubicBezTo>
                    <a:pt x="477" y="15255"/>
                    <a:pt x="0" y="17327"/>
                    <a:pt x="1036" y="18839"/>
                  </a:cubicBezTo>
                  <a:cubicBezTo>
                    <a:pt x="5132" y="24756"/>
                    <a:pt x="10275" y="29900"/>
                    <a:pt x="16193" y="33996"/>
                  </a:cubicBezTo>
                  <a:cubicBezTo>
                    <a:pt x="16737" y="34368"/>
                    <a:pt x="17354" y="34545"/>
                    <a:pt x="17963" y="34545"/>
                  </a:cubicBezTo>
                  <a:cubicBezTo>
                    <a:pt x="19046" y="34545"/>
                    <a:pt x="20107" y="33985"/>
                    <a:pt x="20693" y="32972"/>
                  </a:cubicBezTo>
                  <a:lnTo>
                    <a:pt x="20741" y="32888"/>
                  </a:lnTo>
                  <a:lnTo>
                    <a:pt x="21586" y="31424"/>
                  </a:lnTo>
                  <a:lnTo>
                    <a:pt x="26575" y="22780"/>
                  </a:lnTo>
                  <a:lnTo>
                    <a:pt x="27420" y="21327"/>
                  </a:lnTo>
                  <a:lnTo>
                    <a:pt x="34195" y="9600"/>
                  </a:lnTo>
                  <a:cubicBezTo>
                    <a:pt x="35624" y="7111"/>
                    <a:pt x="35171" y="3992"/>
                    <a:pt x="33135" y="1956"/>
                  </a:cubicBezTo>
                  <a:cubicBezTo>
                    <a:pt x="33112" y="1932"/>
                    <a:pt x="33100" y="1920"/>
                    <a:pt x="33076" y="1897"/>
                  </a:cubicBezTo>
                  <a:cubicBezTo>
                    <a:pt x="31837" y="658"/>
                    <a:pt x="30197" y="1"/>
                    <a:pt x="28542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3618974" y="3423706"/>
              <a:ext cx="288609" cy="264839"/>
            </a:xfrm>
            <a:custGeom>
              <a:avLst/>
              <a:gdLst/>
              <a:ahLst/>
              <a:cxnLst/>
              <a:rect l="l" t="t" r="r" b="b"/>
              <a:pathLst>
                <a:path w="12603" h="11565" extrusionOk="0">
                  <a:moveTo>
                    <a:pt x="9200" y="822"/>
                  </a:moveTo>
                  <a:lnTo>
                    <a:pt x="11311" y="2933"/>
                  </a:lnTo>
                  <a:cubicBezTo>
                    <a:pt x="11279" y="3185"/>
                    <a:pt x="11185" y="3437"/>
                    <a:pt x="11090" y="3689"/>
                  </a:cubicBezTo>
                  <a:lnTo>
                    <a:pt x="8444" y="1074"/>
                  </a:lnTo>
                  <a:cubicBezTo>
                    <a:pt x="8664" y="948"/>
                    <a:pt x="8916" y="853"/>
                    <a:pt x="9200" y="822"/>
                  </a:cubicBezTo>
                  <a:close/>
                  <a:moveTo>
                    <a:pt x="7814" y="1389"/>
                  </a:moveTo>
                  <a:lnTo>
                    <a:pt x="10712" y="4287"/>
                  </a:lnTo>
                  <a:cubicBezTo>
                    <a:pt x="10649" y="4413"/>
                    <a:pt x="10555" y="4476"/>
                    <a:pt x="10492" y="4571"/>
                  </a:cubicBezTo>
                  <a:cubicBezTo>
                    <a:pt x="10397" y="4634"/>
                    <a:pt x="10334" y="4728"/>
                    <a:pt x="10208" y="4791"/>
                  </a:cubicBezTo>
                  <a:lnTo>
                    <a:pt x="7310" y="1893"/>
                  </a:lnTo>
                  <a:cubicBezTo>
                    <a:pt x="7373" y="1798"/>
                    <a:pt x="7467" y="1704"/>
                    <a:pt x="7530" y="1609"/>
                  </a:cubicBezTo>
                  <a:cubicBezTo>
                    <a:pt x="7625" y="1546"/>
                    <a:pt x="7688" y="1452"/>
                    <a:pt x="7814" y="1389"/>
                  </a:cubicBezTo>
                  <a:close/>
                  <a:moveTo>
                    <a:pt x="6994" y="2523"/>
                  </a:moveTo>
                  <a:lnTo>
                    <a:pt x="9609" y="5169"/>
                  </a:lnTo>
                  <a:cubicBezTo>
                    <a:pt x="9389" y="5264"/>
                    <a:pt x="9105" y="5327"/>
                    <a:pt x="8885" y="5390"/>
                  </a:cubicBezTo>
                  <a:lnTo>
                    <a:pt x="6742" y="3279"/>
                  </a:lnTo>
                  <a:cubicBezTo>
                    <a:pt x="6774" y="3027"/>
                    <a:pt x="6868" y="2743"/>
                    <a:pt x="6994" y="2523"/>
                  </a:cubicBezTo>
                  <a:close/>
                  <a:moveTo>
                    <a:pt x="3812" y="6209"/>
                  </a:moveTo>
                  <a:lnTo>
                    <a:pt x="5923" y="8351"/>
                  </a:lnTo>
                  <a:cubicBezTo>
                    <a:pt x="5892" y="8572"/>
                    <a:pt x="5797" y="8855"/>
                    <a:pt x="5671" y="9107"/>
                  </a:cubicBezTo>
                  <a:lnTo>
                    <a:pt x="3056" y="6461"/>
                  </a:lnTo>
                  <a:cubicBezTo>
                    <a:pt x="3277" y="6335"/>
                    <a:pt x="3560" y="6272"/>
                    <a:pt x="3812" y="6209"/>
                  </a:cubicBezTo>
                  <a:close/>
                  <a:moveTo>
                    <a:pt x="2426" y="6776"/>
                  </a:moveTo>
                  <a:lnTo>
                    <a:pt x="5325" y="9675"/>
                  </a:lnTo>
                  <a:cubicBezTo>
                    <a:pt x="5262" y="9801"/>
                    <a:pt x="5167" y="9895"/>
                    <a:pt x="5104" y="9958"/>
                  </a:cubicBezTo>
                  <a:cubicBezTo>
                    <a:pt x="5010" y="10053"/>
                    <a:pt x="4947" y="10116"/>
                    <a:pt x="4821" y="10210"/>
                  </a:cubicBezTo>
                  <a:lnTo>
                    <a:pt x="1891" y="7280"/>
                  </a:lnTo>
                  <a:cubicBezTo>
                    <a:pt x="1985" y="7217"/>
                    <a:pt x="2080" y="7091"/>
                    <a:pt x="2143" y="6997"/>
                  </a:cubicBezTo>
                  <a:cubicBezTo>
                    <a:pt x="2206" y="6934"/>
                    <a:pt x="2300" y="6839"/>
                    <a:pt x="2426" y="6776"/>
                  </a:cubicBezTo>
                  <a:close/>
                  <a:moveTo>
                    <a:pt x="1576" y="7910"/>
                  </a:moveTo>
                  <a:lnTo>
                    <a:pt x="4222" y="10557"/>
                  </a:lnTo>
                  <a:cubicBezTo>
                    <a:pt x="4002" y="10620"/>
                    <a:pt x="3718" y="10714"/>
                    <a:pt x="3466" y="10777"/>
                  </a:cubicBezTo>
                  <a:lnTo>
                    <a:pt x="1355" y="8666"/>
                  </a:lnTo>
                  <a:cubicBezTo>
                    <a:pt x="1387" y="8414"/>
                    <a:pt x="1481" y="8162"/>
                    <a:pt x="1576" y="7910"/>
                  </a:cubicBezTo>
                  <a:close/>
                  <a:moveTo>
                    <a:pt x="10602" y="0"/>
                  </a:moveTo>
                  <a:cubicBezTo>
                    <a:pt x="9383" y="0"/>
                    <a:pt x="7954" y="274"/>
                    <a:pt x="7089" y="1168"/>
                  </a:cubicBezTo>
                  <a:cubicBezTo>
                    <a:pt x="6207" y="2082"/>
                    <a:pt x="5923" y="3500"/>
                    <a:pt x="5923" y="4728"/>
                  </a:cubicBezTo>
                  <a:cubicBezTo>
                    <a:pt x="6238" y="4760"/>
                    <a:pt x="6459" y="4791"/>
                    <a:pt x="6522" y="4791"/>
                  </a:cubicBezTo>
                  <a:lnTo>
                    <a:pt x="6585" y="4791"/>
                  </a:lnTo>
                  <a:lnTo>
                    <a:pt x="6585" y="4130"/>
                  </a:lnTo>
                  <a:lnTo>
                    <a:pt x="7971" y="5516"/>
                  </a:lnTo>
                  <a:cubicBezTo>
                    <a:pt x="7751" y="5532"/>
                    <a:pt x="7540" y="5538"/>
                    <a:pt x="7348" y="5538"/>
                  </a:cubicBezTo>
                  <a:cubicBezTo>
                    <a:pt x="6772" y="5538"/>
                    <a:pt x="6364" y="5484"/>
                    <a:pt x="6364" y="5484"/>
                  </a:cubicBezTo>
                  <a:cubicBezTo>
                    <a:pt x="6314" y="5459"/>
                    <a:pt x="5810" y="5369"/>
                    <a:pt x="5121" y="5369"/>
                  </a:cubicBezTo>
                  <a:cubicBezTo>
                    <a:pt x="4077" y="5369"/>
                    <a:pt x="2606" y="5575"/>
                    <a:pt x="1639" y="6524"/>
                  </a:cubicBezTo>
                  <a:cubicBezTo>
                    <a:pt x="0" y="8162"/>
                    <a:pt x="536" y="11155"/>
                    <a:pt x="567" y="11250"/>
                  </a:cubicBezTo>
                  <a:cubicBezTo>
                    <a:pt x="599" y="11407"/>
                    <a:pt x="725" y="11533"/>
                    <a:pt x="914" y="11533"/>
                  </a:cubicBezTo>
                  <a:lnTo>
                    <a:pt x="1009" y="11533"/>
                  </a:lnTo>
                  <a:cubicBezTo>
                    <a:pt x="1198" y="11502"/>
                    <a:pt x="1324" y="11344"/>
                    <a:pt x="1261" y="11155"/>
                  </a:cubicBezTo>
                  <a:cubicBezTo>
                    <a:pt x="1261" y="11155"/>
                    <a:pt x="1166" y="10399"/>
                    <a:pt x="1229" y="9517"/>
                  </a:cubicBezTo>
                  <a:lnTo>
                    <a:pt x="1229" y="9517"/>
                  </a:lnTo>
                  <a:lnTo>
                    <a:pt x="2615" y="10903"/>
                  </a:lnTo>
                  <a:cubicBezTo>
                    <a:pt x="2447" y="10903"/>
                    <a:pt x="2293" y="10917"/>
                    <a:pt x="2153" y="10917"/>
                  </a:cubicBezTo>
                  <a:cubicBezTo>
                    <a:pt x="2083" y="10917"/>
                    <a:pt x="2017" y="10914"/>
                    <a:pt x="1954" y="10903"/>
                  </a:cubicBezTo>
                  <a:lnTo>
                    <a:pt x="1954" y="10966"/>
                  </a:lnTo>
                  <a:cubicBezTo>
                    <a:pt x="1985" y="11187"/>
                    <a:pt x="1954" y="11407"/>
                    <a:pt x="1859" y="11565"/>
                  </a:cubicBezTo>
                  <a:lnTo>
                    <a:pt x="2048" y="11565"/>
                  </a:lnTo>
                  <a:cubicBezTo>
                    <a:pt x="3277" y="11565"/>
                    <a:pt x="4695" y="11281"/>
                    <a:pt x="5577" y="10399"/>
                  </a:cubicBezTo>
                  <a:cubicBezTo>
                    <a:pt x="6427" y="9517"/>
                    <a:pt x="6742" y="8068"/>
                    <a:pt x="6742" y="6839"/>
                  </a:cubicBezTo>
                  <a:cubicBezTo>
                    <a:pt x="6396" y="6808"/>
                    <a:pt x="6144" y="6776"/>
                    <a:pt x="6112" y="6776"/>
                  </a:cubicBezTo>
                  <a:lnTo>
                    <a:pt x="6049" y="6776"/>
                  </a:lnTo>
                  <a:lnTo>
                    <a:pt x="6049" y="7438"/>
                  </a:lnTo>
                  <a:lnTo>
                    <a:pt x="4663" y="6051"/>
                  </a:lnTo>
                  <a:cubicBezTo>
                    <a:pt x="4876" y="6036"/>
                    <a:pt x="5083" y="6030"/>
                    <a:pt x="5273" y="6030"/>
                  </a:cubicBezTo>
                  <a:cubicBezTo>
                    <a:pt x="5845" y="6030"/>
                    <a:pt x="6270" y="6083"/>
                    <a:pt x="6270" y="6083"/>
                  </a:cubicBezTo>
                  <a:cubicBezTo>
                    <a:pt x="6301" y="6083"/>
                    <a:pt x="6837" y="6178"/>
                    <a:pt x="7499" y="6178"/>
                  </a:cubicBezTo>
                  <a:cubicBezTo>
                    <a:pt x="8727" y="6178"/>
                    <a:pt x="10145" y="5862"/>
                    <a:pt x="10996" y="4980"/>
                  </a:cubicBezTo>
                  <a:cubicBezTo>
                    <a:pt x="12602" y="3374"/>
                    <a:pt x="12098" y="381"/>
                    <a:pt x="12067" y="255"/>
                  </a:cubicBezTo>
                  <a:cubicBezTo>
                    <a:pt x="12035" y="160"/>
                    <a:pt x="11878" y="34"/>
                    <a:pt x="11657" y="34"/>
                  </a:cubicBezTo>
                  <a:cubicBezTo>
                    <a:pt x="11468" y="66"/>
                    <a:pt x="11342" y="223"/>
                    <a:pt x="11405" y="444"/>
                  </a:cubicBezTo>
                  <a:cubicBezTo>
                    <a:pt x="11405" y="444"/>
                    <a:pt x="11531" y="1168"/>
                    <a:pt x="11437" y="2050"/>
                  </a:cubicBezTo>
                  <a:lnTo>
                    <a:pt x="10050" y="664"/>
                  </a:lnTo>
                  <a:cubicBezTo>
                    <a:pt x="10218" y="664"/>
                    <a:pt x="10373" y="650"/>
                    <a:pt x="10513" y="650"/>
                  </a:cubicBezTo>
                  <a:cubicBezTo>
                    <a:pt x="10583" y="650"/>
                    <a:pt x="10649" y="654"/>
                    <a:pt x="10712" y="664"/>
                  </a:cubicBezTo>
                  <a:lnTo>
                    <a:pt x="10712" y="601"/>
                  </a:lnTo>
                  <a:cubicBezTo>
                    <a:pt x="10681" y="381"/>
                    <a:pt x="10712" y="160"/>
                    <a:pt x="10807" y="3"/>
                  </a:cubicBezTo>
                  <a:cubicBezTo>
                    <a:pt x="10739" y="1"/>
                    <a:pt x="10671" y="0"/>
                    <a:pt x="10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26"/>
          <p:cNvGrpSpPr/>
          <p:nvPr/>
        </p:nvGrpSpPr>
        <p:grpSpPr>
          <a:xfrm>
            <a:off x="7093338" y="2880613"/>
            <a:ext cx="890925" cy="863525"/>
            <a:chOff x="4935113" y="3132625"/>
            <a:chExt cx="890925" cy="863525"/>
          </a:xfrm>
        </p:grpSpPr>
        <p:sp>
          <p:nvSpPr>
            <p:cNvPr id="295" name="Google Shape;295;p26"/>
            <p:cNvSpPr/>
            <p:nvPr/>
          </p:nvSpPr>
          <p:spPr>
            <a:xfrm>
              <a:off x="4935113" y="3132625"/>
              <a:ext cx="890925" cy="863525"/>
            </a:xfrm>
            <a:custGeom>
              <a:avLst/>
              <a:gdLst/>
              <a:ahLst/>
              <a:cxnLst/>
              <a:rect l="l" t="t" r="r" b="b"/>
              <a:pathLst>
                <a:path w="35637" h="34541" extrusionOk="0">
                  <a:moveTo>
                    <a:pt x="7085" y="1"/>
                  </a:moveTo>
                  <a:cubicBezTo>
                    <a:pt x="5432" y="1"/>
                    <a:pt x="3792" y="653"/>
                    <a:pt x="2561" y="1892"/>
                  </a:cubicBezTo>
                  <a:lnTo>
                    <a:pt x="2501" y="1951"/>
                  </a:lnTo>
                  <a:cubicBezTo>
                    <a:pt x="465" y="3987"/>
                    <a:pt x="1" y="7106"/>
                    <a:pt x="1442" y="9595"/>
                  </a:cubicBezTo>
                  <a:lnTo>
                    <a:pt x="14943" y="32967"/>
                  </a:lnTo>
                  <a:cubicBezTo>
                    <a:pt x="15523" y="33980"/>
                    <a:pt x="16585" y="34540"/>
                    <a:pt x="17668" y="34540"/>
                  </a:cubicBezTo>
                  <a:cubicBezTo>
                    <a:pt x="18277" y="34540"/>
                    <a:pt x="18892" y="34363"/>
                    <a:pt x="19432" y="33991"/>
                  </a:cubicBezTo>
                  <a:cubicBezTo>
                    <a:pt x="20480" y="33264"/>
                    <a:pt x="21504" y="32514"/>
                    <a:pt x="22492" y="31729"/>
                  </a:cubicBezTo>
                  <a:cubicBezTo>
                    <a:pt x="22706" y="31562"/>
                    <a:pt x="22921" y="31383"/>
                    <a:pt x="23135" y="31217"/>
                  </a:cubicBezTo>
                  <a:cubicBezTo>
                    <a:pt x="26826" y="28204"/>
                    <a:pt x="30160" y="24775"/>
                    <a:pt x="33041" y="20977"/>
                  </a:cubicBezTo>
                  <a:cubicBezTo>
                    <a:pt x="33041" y="20965"/>
                    <a:pt x="33053" y="20965"/>
                    <a:pt x="33053" y="20965"/>
                  </a:cubicBezTo>
                  <a:cubicBezTo>
                    <a:pt x="33589" y="20263"/>
                    <a:pt x="34100" y="19548"/>
                    <a:pt x="34601" y="18834"/>
                  </a:cubicBezTo>
                  <a:cubicBezTo>
                    <a:pt x="35636" y="17322"/>
                    <a:pt x="35160" y="15250"/>
                    <a:pt x="33577" y="14334"/>
                  </a:cubicBezTo>
                  <a:lnTo>
                    <a:pt x="10193" y="832"/>
                  </a:lnTo>
                  <a:cubicBezTo>
                    <a:pt x="9222" y="272"/>
                    <a:pt x="8151" y="1"/>
                    <a:pt x="7085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6" name="Google Shape;296;p26"/>
            <p:cNvGrpSpPr/>
            <p:nvPr/>
          </p:nvGrpSpPr>
          <p:grpSpPr>
            <a:xfrm>
              <a:off x="5217732" y="3419034"/>
              <a:ext cx="272739" cy="274182"/>
              <a:chOff x="-27351575" y="3915650"/>
              <a:chExt cx="297750" cy="299325"/>
            </a:xfrm>
          </p:grpSpPr>
          <p:sp>
            <p:nvSpPr>
              <p:cNvPr id="297" name="Google Shape;297;p26"/>
              <p:cNvSpPr/>
              <p:nvPr/>
            </p:nvSpPr>
            <p:spPr>
              <a:xfrm>
                <a:off x="-27351575" y="4059000"/>
                <a:ext cx="153625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239" extrusionOk="0">
                    <a:moveTo>
                      <a:pt x="3183" y="1"/>
                    </a:moveTo>
                    <a:lnTo>
                      <a:pt x="2490" y="725"/>
                    </a:lnTo>
                    <a:cubicBezTo>
                      <a:pt x="2206" y="1009"/>
                      <a:pt x="1986" y="1387"/>
                      <a:pt x="1860" y="1828"/>
                    </a:cubicBezTo>
                    <a:cubicBezTo>
                      <a:pt x="1608" y="2742"/>
                      <a:pt x="1229" y="3435"/>
                      <a:pt x="725" y="4002"/>
                    </a:cubicBezTo>
                    <a:lnTo>
                      <a:pt x="316" y="4411"/>
                    </a:lnTo>
                    <a:cubicBezTo>
                      <a:pt x="127" y="4632"/>
                      <a:pt x="1" y="4884"/>
                      <a:pt x="1" y="5167"/>
                    </a:cubicBezTo>
                    <a:cubicBezTo>
                      <a:pt x="1" y="5451"/>
                      <a:pt x="127" y="5734"/>
                      <a:pt x="316" y="5923"/>
                    </a:cubicBezTo>
                    <a:cubicBezTo>
                      <a:pt x="505" y="6113"/>
                      <a:pt x="788" y="6239"/>
                      <a:pt x="1072" y="6239"/>
                    </a:cubicBezTo>
                    <a:cubicBezTo>
                      <a:pt x="1355" y="6113"/>
                      <a:pt x="1608" y="5986"/>
                      <a:pt x="1765" y="5797"/>
                    </a:cubicBezTo>
                    <a:lnTo>
                      <a:pt x="2206" y="5419"/>
                    </a:lnTo>
                    <a:cubicBezTo>
                      <a:pt x="2710" y="4884"/>
                      <a:pt x="3435" y="4506"/>
                      <a:pt x="4380" y="4254"/>
                    </a:cubicBezTo>
                    <a:cubicBezTo>
                      <a:pt x="4664" y="4191"/>
                      <a:pt x="4916" y="4033"/>
                      <a:pt x="5168" y="3876"/>
                    </a:cubicBezTo>
                    <a:lnTo>
                      <a:pt x="4664" y="3372"/>
                    </a:lnTo>
                    <a:cubicBezTo>
                      <a:pt x="4537" y="3246"/>
                      <a:pt x="4537" y="2994"/>
                      <a:pt x="4664" y="2899"/>
                    </a:cubicBezTo>
                    <a:cubicBezTo>
                      <a:pt x="4711" y="2836"/>
                      <a:pt x="4797" y="2805"/>
                      <a:pt x="4888" y="2805"/>
                    </a:cubicBezTo>
                    <a:cubicBezTo>
                      <a:pt x="4979" y="2805"/>
                      <a:pt x="5073" y="2836"/>
                      <a:pt x="5136" y="2899"/>
                    </a:cubicBezTo>
                    <a:lnTo>
                      <a:pt x="5672" y="3435"/>
                    </a:lnTo>
                    <a:lnTo>
                      <a:pt x="6144" y="2962"/>
                    </a:lnTo>
                    <a:lnTo>
                      <a:pt x="31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26"/>
              <p:cNvSpPr/>
              <p:nvPr/>
            </p:nvSpPr>
            <p:spPr>
              <a:xfrm>
                <a:off x="-27257050" y="3915650"/>
                <a:ext cx="203225" cy="202450"/>
              </a:xfrm>
              <a:custGeom>
                <a:avLst/>
                <a:gdLst/>
                <a:ahLst/>
                <a:cxnLst/>
                <a:rect l="l" t="t" r="r" b="b"/>
                <a:pathLst>
                  <a:path w="8129" h="8098" extrusionOk="0">
                    <a:moveTo>
                      <a:pt x="1891" y="2364"/>
                    </a:moveTo>
                    <a:cubicBezTo>
                      <a:pt x="1985" y="2364"/>
                      <a:pt x="2048" y="2395"/>
                      <a:pt x="2143" y="2490"/>
                    </a:cubicBezTo>
                    <a:lnTo>
                      <a:pt x="5545" y="5892"/>
                    </a:lnTo>
                    <a:cubicBezTo>
                      <a:pt x="5671" y="6018"/>
                      <a:pt x="5671" y="6239"/>
                      <a:pt x="5545" y="6365"/>
                    </a:cubicBezTo>
                    <a:cubicBezTo>
                      <a:pt x="5498" y="6428"/>
                      <a:pt x="5411" y="6459"/>
                      <a:pt x="5321" y="6459"/>
                    </a:cubicBezTo>
                    <a:cubicBezTo>
                      <a:pt x="5230" y="6459"/>
                      <a:pt x="5136" y="6428"/>
                      <a:pt x="5073" y="6365"/>
                    </a:cubicBezTo>
                    <a:lnTo>
                      <a:pt x="1670" y="2962"/>
                    </a:lnTo>
                    <a:cubicBezTo>
                      <a:pt x="1544" y="2836"/>
                      <a:pt x="1544" y="2647"/>
                      <a:pt x="1670" y="2490"/>
                    </a:cubicBezTo>
                    <a:cubicBezTo>
                      <a:pt x="1733" y="2395"/>
                      <a:pt x="1828" y="2364"/>
                      <a:pt x="1891" y="2364"/>
                    </a:cubicBezTo>
                    <a:close/>
                    <a:moveTo>
                      <a:pt x="6742" y="1"/>
                    </a:moveTo>
                    <a:cubicBezTo>
                      <a:pt x="6333" y="1"/>
                      <a:pt x="6018" y="158"/>
                      <a:pt x="5766" y="379"/>
                    </a:cubicBezTo>
                    <a:lnTo>
                      <a:pt x="4128" y="2017"/>
                    </a:lnTo>
                    <a:cubicBezTo>
                      <a:pt x="3938" y="2206"/>
                      <a:pt x="3679" y="2301"/>
                      <a:pt x="3415" y="2301"/>
                    </a:cubicBezTo>
                    <a:cubicBezTo>
                      <a:pt x="3151" y="2301"/>
                      <a:pt x="2883" y="2206"/>
                      <a:pt x="2678" y="2017"/>
                    </a:cubicBezTo>
                    <a:cubicBezTo>
                      <a:pt x="2489" y="1812"/>
                      <a:pt x="2229" y="1710"/>
                      <a:pt x="1965" y="1710"/>
                    </a:cubicBezTo>
                    <a:cubicBezTo>
                      <a:pt x="1702" y="1710"/>
                      <a:pt x="1434" y="1812"/>
                      <a:pt x="1229" y="2017"/>
                    </a:cubicBezTo>
                    <a:cubicBezTo>
                      <a:pt x="851" y="2395"/>
                      <a:pt x="851" y="3057"/>
                      <a:pt x="1229" y="3466"/>
                    </a:cubicBezTo>
                    <a:lnTo>
                      <a:pt x="1481" y="3687"/>
                    </a:lnTo>
                    <a:lnTo>
                      <a:pt x="0" y="5167"/>
                    </a:lnTo>
                    <a:lnTo>
                      <a:pt x="2962" y="8097"/>
                    </a:lnTo>
                    <a:lnTo>
                      <a:pt x="3403" y="7625"/>
                    </a:lnTo>
                    <a:lnTo>
                      <a:pt x="2836" y="7089"/>
                    </a:lnTo>
                    <a:cubicBezTo>
                      <a:pt x="2710" y="6963"/>
                      <a:pt x="2710" y="6743"/>
                      <a:pt x="2836" y="6617"/>
                    </a:cubicBezTo>
                    <a:cubicBezTo>
                      <a:pt x="2899" y="6554"/>
                      <a:pt x="2985" y="6522"/>
                      <a:pt x="3072" y="6522"/>
                    </a:cubicBezTo>
                    <a:cubicBezTo>
                      <a:pt x="3159" y="6522"/>
                      <a:pt x="3245" y="6554"/>
                      <a:pt x="3308" y="6617"/>
                    </a:cubicBezTo>
                    <a:lnTo>
                      <a:pt x="3875" y="7152"/>
                    </a:lnTo>
                    <a:lnTo>
                      <a:pt x="4380" y="6648"/>
                    </a:lnTo>
                    <a:lnTo>
                      <a:pt x="4600" y="6900"/>
                    </a:lnTo>
                    <a:cubicBezTo>
                      <a:pt x="4821" y="7089"/>
                      <a:pt x="5073" y="7215"/>
                      <a:pt x="5356" y="7215"/>
                    </a:cubicBezTo>
                    <a:cubicBezTo>
                      <a:pt x="5640" y="7215"/>
                      <a:pt x="5923" y="7089"/>
                      <a:pt x="6112" y="6900"/>
                    </a:cubicBezTo>
                    <a:cubicBezTo>
                      <a:pt x="6490" y="6491"/>
                      <a:pt x="6490" y="5829"/>
                      <a:pt x="6112" y="5420"/>
                    </a:cubicBezTo>
                    <a:cubicBezTo>
                      <a:pt x="5703" y="5041"/>
                      <a:pt x="5703" y="4380"/>
                      <a:pt x="6112" y="3970"/>
                    </a:cubicBezTo>
                    <a:lnTo>
                      <a:pt x="7719" y="2364"/>
                    </a:lnTo>
                    <a:cubicBezTo>
                      <a:pt x="8003" y="2080"/>
                      <a:pt x="8129" y="1733"/>
                      <a:pt x="8129" y="1387"/>
                    </a:cubicBezTo>
                    <a:cubicBezTo>
                      <a:pt x="8129" y="1009"/>
                      <a:pt x="7971" y="662"/>
                      <a:pt x="7719" y="379"/>
                    </a:cubicBezTo>
                    <a:cubicBezTo>
                      <a:pt x="7436" y="127"/>
                      <a:pt x="7120" y="1"/>
                      <a:pt x="67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9" name="Google Shape;299;p26"/>
          <p:cNvGrpSpPr/>
          <p:nvPr/>
        </p:nvGrpSpPr>
        <p:grpSpPr>
          <a:xfrm>
            <a:off x="6766813" y="3078813"/>
            <a:ext cx="659350" cy="911725"/>
            <a:chOff x="4608588" y="3330825"/>
            <a:chExt cx="659350" cy="911725"/>
          </a:xfrm>
        </p:grpSpPr>
        <p:sp>
          <p:nvSpPr>
            <p:cNvPr id="300" name="Google Shape;300;p26"/>
            <p:cNvSpPr/>
            <p:nvPr/>
          </p:nvSpPr>
          <p:spPr>
            <a:xfrm>
              <a:off x="4608588" y="3330825"/>
              <a:ext cx="659350" cy="911725"/>
            </a:xfrm>
            <a:custGeom>
              <a:avLst/>
              <a:gdLst/>
              <a:ahLst/>
              <a:cxnLst/>
              <a:rect l="l" t="t" r="r" b="b"/>
              <a:pathLst>
                <a:path w="26374" h="36469" extrusionOk="0">
                  <a:moveTo>
                    <a:pt x="6525" y="0"/>
                  </a:moveTo>
                  <a:cubicBezTo>
                    <a:pt x="5964" y="0"/>
                    <a:pt x="5396" y="74"/>
                    <a:pt x="4835" y="226"/>
                  </a:cubicBezTo>
                  <a:cubicBezTo>
                    <a:pt x="4787" y="238"/>
                    <a:pt x="4740" y="250"/>
                    <a:pt x="4692" y="262"/>
                  </a:cubicBezTo>
                  <a:cubicBezTo>
                    <a:pt x="1930" y="988"/>
                    <a:pt x="1" y="3465"/>
                    <a:pt x="1" y="6310"/>
                  </a:cubicBezTo>
                  <a:lnTo>
                    <a:pt x="1" y="33325"/>
                  </a:lnTo>
                  <a:cubicBezTo>
                    <a:pt x="1" y="35069"/>
                    <a:pt x="1411" y="36468"/>
                    <a:pt x="3116" y="36468"/>
                  </a:cubicBezTo>
                  <a:cubicBezTo>
                    <a:pt x="3204" y="36468"/>
                    <a:pt x="3293" y="36464"/>
                    <a:pt x="3382" y="36457"/>
                  </a:cubicBezTo>
                  <a:cubicBezTo>
                    <a:pt x="5656" y="36278"/>
                    <a:pt x="7918" y="35957"/>
                    <a:pt x="10145" y="35516"/>
                  </a:cubicBezTo>
                  <a:cubicBezTo>
                    <a:pt x="10371" y="35469"/>
                    <a:pt x="10609" y="35421"/>
                    <a:pt x="10847" y="35373"/>
                  </a:cubicBezTo>
                  <a:cubicBezTo>
                    <a:pt x="15419" y="34421"/>
                    <a:pt x="19872" y="32921"/>
                    <a:pt x="24099" y="30920"/>
                  </a:cubicBezTo>
                  <a:cubicBezTo>
                    <a:pt x="25754" y="30135"/>
                    <a:pt x="26373" y="28099"/>
                    <a:pt x="25468" y="26515"/>
                  </a:cubicBezTo>
                  <a:lnTo>
                    <a:pt x="24706" y="25205"/>
                  </a:lnTo>
                  <a:lnTo>
                    <a:pt x="23563" y="23217"/>
                  </a:lnTo>
                  <a:lnTo>
                    <a:pt x="11955" y="3107"/>
                  </a:lnTo>
                  <a:cubicBezTo>
                    <a:pt x="10816" y="1134"/>
                    <a:pt x="8725" y="0"/>
                    <a:pt x="6525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" name="Google Shape;301;p26"/>
            <p:cNvGrpSpPr/>
            <p:nvPr/>
          </p:nvGrpSpPr>
          <p:grpSpPr>
            <a:xfrm>
              <a:off x="4701549" y="3710009"/>
              <a:ext cx="274159" cy="270106"/>
              <a:chOff x="-25465200" y="3916150"/>
              <a:chExt cx="299300" cy="294875"/>
            </a:xfrm>
          </p:grpSpPr>
          <p:sp>
            <p:nvSpPr>
              <p:cNvPr id="302" name="Google Shape;302;p26"/>
              <p:cNvSpPr/>
              <p:nvPr/>
            </p:nvSpPr>
            <p:spPr>
              <a:xfrm>
                <a:off x="-25316350" y="3916150"/>
                <a:ext cx="150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5967" extrusionOk="0">
                    <a:moveTo>
                      <a:pt x="3836" y="0"/>
                    </a:moveTo>
                    <a:cubicBezTo>
                      <a:pt x="3278" y="0"/>
                      <a:pt x="2726" y="214"/>
                      <a:pt x="2332" y="642"/>
                    </a:cubicBezTo>
                    <a:lnTo>
                      <a:pt x="1891" y="1083"/>
                    </a:lnTo>
                    <a:lnTo>
                      <a:pt x="2458" y="1619"/>
                    </a:lnTo>
                    <a:cubicBezTo>
                      <a:pt x="2552" y="1745"/>
                      <a:pt x="2552" y="1966"/>
                      <a:pt x="2458" y="2092"/>
                    </a:cubicBezTo>
                    <a:cubicBezTo>
                      <a:pt x="2363" y="2186"/>
                      <a:pt x="2300" y="2218"/>
                      <a:pt x="2206" y="2218"/>
                    </a:cubicBezTo>
                    <a:cubicBezTo>
                      <a:pt x="2143" y="2218"/>
                      <a:pt x="2017" y="2186"/>
                      <a:pt x="1985" y="2092"/>
                    </a:cubicBezTo>
                    <a:lnTo>
                      <a:pt x="1418" y="1556"/>
                    </a:lnTo>
                    <a:lnTo>
                      <a:pt x="946" y="2029"/>
                    </a:lnTo>
                    <a:lnTo>
                      <a:pt x="1513" y="2564"/>
                    </a:lnTo>
                    <a:cubicBezTo>
                      <a:pt x="1607" y="2690"/>
                      <a:pt x="1607" y="2911"/>
                      <a:pt x="1513" y="3037"/>
                    </a:cubicBezTo>
                    <a:cubicBezTo>
                      <a:pt x="1418" y="3131"/>
                      <a:pt x="1355" y="3163"/>
                      <a:pt x="1261" y="3163"/>
                    </a:cubicBezTo>
                    <a:cubicBezTo>
                      <a:pt x="1198" y="3163"/>
                      <a:pt x="1072" y="3131"/>
                      <a:pt x="1040" y="3037"/>
                    </a:cubicBezTo>
                    <a:lnTo>
                      <a:pt x="473" y="2501"/>
                    </a:lnTo>
                    <a:lnTo>
                      <a:pt x="1" y="3005"/>
                    </a:lnTo>
                    <a:lnTo>
                      <a:pt x="2962" y="5967"/>
                    </a:lnTo>
                    <a:lnTo>
                      <a:pt x="5388" y="3478"/>
                    </a:lnTo>
                    <a:cubicBezTo>
                      <a:pt x="5829" y="3037"/>
                      <a:pt x="6018" y="2501"/>
                      <a:pt x="5987" y="1903"/>
                    </a:cubicBezTo>
                    <a:cubicBezTo>
                      <a:pt x="5892" y="1398"/>
                      <a:pt x="5640" y="831"/>
                      <a:pt x="5167" y="453"/>
                    </a:cubicBezTo>
                    <a:cubicBezTo>
                      <a:pt x="4779" y="151"/>
                      <a:pt x="4305" y="0"/>
                      <a:pt x="3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26"/>
              <p:cNvSpPr/>
              <p:nvPr/>
            </p:nvSpPr>
            <p:spPr>
              <a:xfrm>
                <a:off x="-25465200" y="4003875"/>
                <a:ext cx="208725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349" h="8286" extrusionOk="0">
                    <a:moveTo>
                      <a:pt x="5419" y="0"/>
                    </a:moveTo>
                    <a:lnTo>
                      <a:pt x="4883" y="567"/>
                    </a:lnTo>
                    <a:lnTo>
                      <a:pt x="5450" y="1103"/>
                    </a:lnTo>
                    <a:cubicBezTo>
                      <a:pt x="5545" y="1229"/>
                      <a:pt x="5545" y="1449"/>
                      <a:pt x="5450" y="1575"/>
                    </a:cubicBezTo>
                    <a:cubicBezTo>
                      <a:pt x="5356" y="1670"/>
                      <a:pt x="5293" y="1702"/>
                      <a:pt x="5198" y="1702"/>
                    </a:cubicBezTo>
                    <a:cubicBezTo>
                      <a:pt x="5135" y="1702"/>
                      <a:pt x="5009" y="1670"/>
                      <a:pt x="4978" y="1575"/>
                    </a:cubicBezTo>
                    <a:lnTo>
                      <a:pt x="4411" y="1040"/>
                    </a:lnTo>
                    <a:lnTo>
                      <a:pt x="3938" y="1512"/>
                    </a:lnTo>
                    <a:lnTo>
                      <a:pt x="4505" y="2048"/>
                    </a:lnTo>
                    <a:cubicBezTo>
                      <a:pt x="4631" y="2174"/>
                      <a:pt x="4631" y="2395"/>
                      <a:pt x="4505" y="2521"/>
                    </a:cubicBezTo>
                    <a:cubicBezTo>
                      <a:pt x="4411" y="2615"/>
                      <a:pt x="4348" y="2647"/>
                      <a:pt x="4253" y="2647"/>
                    </a:cubicBezTo>
                    <a:cubicBezTo>
                      <a:pt x="4190" y="2647"/>
                      <a:pt x="4064" y="2615"/>
                      <a:pt x="4033" y="2521"/>
                    </a:cubicBezTo>
                    <a:lnTo>
                      <a:pt x="3466" y="1985"/>
                    </a:lnTo>
                    <a:lnTo>
                      <a:pt x="3214" y="2237"/>
                    </a:lnTo>
                    <a:cubicBezTo>
                      <a:pt x="2773" y="2678"/>
                      <a:pt x="2458" y="3277"/>
                      <a:pt x="2363" y="3907"/>
                    </a:cubicBezTo>
                    <a:cubicBezTo>
                      <a:pt x="2300" y="4379"/>
                      <a:pt x="2111" y="4852"/>
                      <a:pt x="1733" y="5167"/>
                    </a:cubicBezTo>
                    <a:lnTo>
                      <a:pt x="410" y="6490"/>
                    </a:lnTo>
                    <a:cubicBezTo>
                      <a:pt x="0" y="6900"/>
                      <a:pt x="0" y="7561"/>
                      <a:pt x="410" y="7971"/>
                    </a:cubicBezTo>
                    <a:cubicBezTo>
                      <a:pt x="599" y="8160"/>
                      <a:pt x="882" y="8286"/>
                      <a:pt x="1166" y="8286"/>
                    </a:cubicBezTo>
                    <a:cubicBezTo>
                      <a:pt x="1418" y="8286"/>
                      <a:pt x="1701" y="8160"/>
                      <a:pt x="1890" y="7971"/>
                    </a:cubicBezTo>
                    <a:lnTo>
                      <a:pt x="3245" y="6616"/>
                    </a:lnTo>
                    <a:cubicBezTo>
                      <a:pt x="3592" y="6270"/>
                      <a:pt x="4033" y="6081"/>
                      <a:pt x="4505" y="5986"/>
                    </a:cubicBezTo>
                    <a:cubicBezTo>
                      <a:pt x="5135" y="5923"/>
                      <a:pt x="5734" y="5608"/>
                      <a:pt x="6144" y="5167"/>
                    </a:cubicBezTo>
                    <a:lnTo>
                      <a:pt x="8349" y="2962"/>
                    </a:lnTo>
                    <a:lnTo>
                      <a:pt x="54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4" name="Google Shape;304;p26"/>
          <p:cNvGrpSpPr/>
          <p:nvPr/>
        </p:nvGrpSpPr>
        <p:grpSpPr>
          <a:xfrm>
            <a:off x="5238363" y="2538863"/>
            <a:ext cx="928400" cy="647250"/>
            <a:chOff x="3080138" y="2790875"/>
            <a:chExt cx="928400" cy="647250"/>
          </a:xfrm>
        </p:grpSpPr>
        <p:sp>
          <p:nvSpPr>
            <p:cNvPr id="305" name="Google Shape;305;p26"/>
            <p:cNvSpPr/>
            <p:nvPr/>
          </p:nvSpPr>
          <p:spPr>
            <a:xfrm>
              <a:off x="3080138" y="2790875"/>
              <a:ext cx="928400" cy="647250"/>
            </a:xfrm>
            <a:custGeom>
              <a:avLst/>
              <a:gdLst/>
              <a:ahLst/>
              <a:cxnLst/>
              <a:rect l="l" t="t" r="r" b="b"/>
              <a:pathLst>
                <a:path w="37136" h="25890" extrusionOk="0">
                  <a:moveTo>
                    <a:pt x="3286" y="0"/>
                  </a:moveTo>
                  <a:cubicBezTo>
                    <a:pt x="1453" y="0"/>
                    <a:pt x="0" y="1560"/>
                    <a:pt x="155" y="3381"/>
                  </a:cubicBezTo>
                  <a:cubicBezTo>
                    <a:pt x="738" y="10573"/>
                    <a:pt x="2620" y="17609"/>
                    <a:pt x="5691" y="24098"/>
                  </a:cubicBezTo>
                  <a:cubicBezTo>
                    <a:pt x="6231" y="25236"/>
                    <a:pt x="7362" y="25889"/>
                    <a:pt x="8531" y="25889"/>
                  </a:cubicBezTo>
                  <a:cubicBezTo>
                    <a:pt x="9062" y="25889"/>
                    <a:pt x="9602" y="25754"/>
                    <a:pt x="10097" y="25467"/>
                  </a:cubicBezTo>
                  <a:lnTo>
                    <a:pt x="15312" y="22455"/>
                  </a:lnTo>
                  <a:lnTo>
                    <a:pt x="15978" y="22074"/>
                  </a:lnTo>
                  <a:lnTo>
                    <a:pt x="28956" y="14573"/>
                  </a:lnTo>
                  <a:lnTo>
                    <a:pt x="29623" y="14192"/>
                  </a:lnTo>
                  <a:lnTo>
                    <a:pt x="33504" y="11954"/>
                  </a:lnTo>
                  <a:cubicBezTo>
                    <a:pt x="35981" y="10525"/>
                    <a:pt x="37136" y="7608"/>
                    <a:pt x="36386" y="4846"/>
                  </a:cubicBezTo>
                  <a:cubicBezTo>
                    <a:pt x="36374" y="4786"/>
                    <a:pt x="36362" y="4739"/>
                    <a:pt x="36350" y="4691"/>
                  </a:cubicBezTo>
                  <a:cubicBezTo>
                    <a:pt x="35624" y="1929"/>
                    <a:pt x="33147" y="0"/>
                    <a:pt x="3030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6" name="Google Shape;306;p26"/>
            <p:cNvGrpSpPr/>
            <p:nvPr/>
          </p:nvGrpSpPr>
          <p:grpSpPr>
            <a:xfrm>
              <a:off x="3356809" y="2890654"/>
              <a:ext cx="272006" cy="271090"/>
              <a:chOff x="-26980600" y="3175500"/>
              <a:chExt cx="296950" cy="295950"/>
            </a:xfrm>
          </p:grpSpPr>
          <p:sp>
            <p:nvSpPr>
              <p:cNvPr id="307" name="Google Shape;307;p26"/>
              <p:cNvSpPr/>
              <p:nvPr/>
            </p:nvSpPr>
            <p:spPr>
              <a:xfrm>
                <a:off x="-26798650" y="3175500"/>
                <a:ext cx="115000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61" extrusionOk="0">
                    <a:moveTo>
                      <a:pt x="1115" y="0"/>
                    </a:moveTo>
                    <a:cubicBezTo>
                      <a:pt x="851" y="0"/>
                      <a:pt x="583" y="102"/>
                      <a:pt x="378" y="307"/>
                    </a:cubicBezTo>
                    <a:cubicBezTo>
                      <a:pt x="0" y="685"/>
                      <a:pt x="0" y="1378"/>
                      <a:pt x="378" y="1756"/>
                    </a:cubicBezTo>
                    <a:lnTo>
                      <a:pt x="2773" y="4245"/>
                    </a:lnTo>
                    <a:cubicBezTo>
                      <a:pt x="2962" y="4434"/>
                      <a:pt x="3245" y="4560"/>
                      <a:pt x="3529" y="4560"/>
                    </a:cubicBezTo>
                    <a:cubicBezTo>
                      <a:pt x="3812" y="4560"/>
                      <a:pt x="4064" y="4434"/>
                      <a:pt x="4285" y="4245"/>
                    </a:cubicBezTo>
                    <a:cubicBezTo>
                      <a:pt x="4474" y="4056"/>
                      <a:pt x="4600" y="3773"/>
                      <a:pt x="4600" y="3489"/>
                    </a:cubicBezTo>
                    <a:cubicBezTo>
                      <a:pt x="4600" y="3206"/>
                      <a:pt x="4474" y="2954"/>
                      <a:pt x="4285" y="2733"/>
                    </a:cubicBezTo>
                    <a:lnTo>
                      <a:pt x="1828" y="307"/>
                    </a:lnTo>
                    <a:cubicBezTo>
                      <a:pt x="1639" y="102"/>
                      <a:pt x="1379" y="0"/>
                      <a:pt x="11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26"/>
              <p:cNvSpPr/>
              <p:nvPr/>
            </p:nvSpPr>
            <p:spPr>
              <a:xfrm>
                <a:off x="-26980600" y="3325725"/>
                <a:ext cx="168575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5829" extrusionOk="0">
                    <a:moveTo>
                      <a:pt x="3797" y="2167"/>
                    </a:moveTo>
                    <a:cubicBezTo>
                      <a:pt x="3884" y="2167"/>
                      <a:pt x="3970" y="2190"/>
                      <a:pt x="4033" y="2237"/>
                    </a:cubicBezTo>
                    <a:cubicBezTo>
                      <a:pt x="4159" y="2363"/>
                      <a:pt x="4159" y="2616"/>
                      <a:pt x="4033" y="2710"/>
                    </a:cubicBezTo>
                    <a:cubicBezTo>
                      <a:pt x="3970" y="2773"/>
                      <a:pt x="3884" y="2805"/>
                      <a:pt x="3797" y="2805"/>
                    </a:cubicBezTo>
                    <a:cubicBezTo>
                      <a:pt x="3710" y="2805"/>
                      <a:pt x="3624" y="2773"/>
                      <a:pt x="3561" y="2710"/>
                    </a:cubicBezTo>
                    <a:cubicBezTo>
                      <a:pt x="3435" y="2616"/>
                      <a:pt x="3435" y="2363"/>
                      <a:pt x="3561" y="2237"/>
                    </a:cubicBezTo>
                    <a:cubicBezTo>
                      <a:pt x="3624" y="2190"/>
                      <a:pt x="3710" y="2167"/>
                      <a:pt x="3797" y="2167"/>
                    </a:cubicBezTo>
                    <a:close/>
                    <a:moveTo>
                      <a:pt x="2336" y="2639"/>
                    </a:moveTo>
                    <a:cubicBezTo>
                      <a:pt x="2426" y="2639"/>
                      <a:pt x="2521" y="2663"/>
                      <a:pt x="2584" y="2710"/>
                    </a:cubicBezTo>
                    <a:cubicBezTo>
                      <a:pt x="2679" y="2836"/>
                      <a:pt x="2679" y="3057"/>
                      <a:pt x="2584" y="3183"/>
                    </a:cubicBezTo>
                    <a:cubicBezTo>
                      <a:pt x="2521" y="3246"/>
                      <a:pt x="2426" y="3277"/>
                      <a:pt x="2336" y="3277"/>
                    </a:cubicBezTo>
                    <a:cubicBezTo>
                      <a:pt x="2245" y="3277"/>
                      <a:pt x="2159" y="3246"/>
                      <a:pt x="2111" y="3183"/>
                    </a:cubicBezTo>
                    <a:cubicBezTo>
                      <a:pt x="1985" y="3057"/>
                      <a:pt x="1985" y="2868"/>
                      <a:pt x="2111" y="2710"/>
                    </a:cubicBezTo>
                    <a:cubicBezTo>
                      <a:pt x="2159" y="2663"/>
                      <a:pt x="2245" y="2639"/>
                      <a:pt x="2336" y="2639"/>
                    </a:cubicBezTo>
                    <a:close/>
                    <a:moveTo>
                      <a:pt x="2931" y="1"/>
                    </a:moveTo>
                    <a:lnTo>
                      <a:pt x="599" y="2332"/>
                    </a:lnTo>
                    <a:cubicBezTo>
                      <a:pt x="221" y="2710"/>
                      <a:pt x="1" y="3214"/>
                      <a:pt x="1" y="3781"/>
                    </a:cubicBezTo>
                    <a:cubicBezTo>
                      <a:pt x="1" y="4317"/>
                      <a:pt x="221" y="4852"/>
                      <a:pt x="599" y="5230"/>
                    </a:cubicBezTo>
                    <a:cubicBezTo>
                      <a:pt x="1009" y="5608"/>
                      <a:pt x="1513" y="5829"/>
                      <a:pt x="2048" y="5829"/>
                    </a:cubicBezTo>
                    <a:cubicBezTo>
                      <a:pt x="2616" y="5829"/>
                      <a:pt x="3120" y="5640"/>
                      <a:pt x="3529" y="5230"/>
                    </a:cubicBezTo>
                    <a:lnTo>
                      <a:pt x="6743" y="2048"/>
                    </a:lnTo>
                    <a:cubicBezTo>
                      <a:pt x="6743" y="2017"/>
                      <a:pt x="6711" y="1954"/>
                      <a:pt x="6711" y="1922"/>
                    </a:cubicBezTo>
                    <a:cubicBezTo>
                      <a:pt x="6396" y="1418"/>
                      <a:pt x="5829" y="1103"/>
                      <a:pt x="5136" y="1103"/>
                    </a:cubicBezTo>
                    <a:lnTo>
                      <a:pt x="5104" y="1103"/>
                    </a:lnTo>
                    <a:cubicBezTo>
                      <a:pt x="5075" y="1104"/>
                      <a:pt x="5045" y="1105"/>
                      <a:pt x="5016" y="1105"/>
                    </a:cubicBezTo>
                    <a:cubicBezTo>
                      <a:pt x="4168" y="1105"/>
                      <a:pt x="3387" y="670"/>
                      <a:pt x="29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26"/>
              <p:cNvSpPr/>
              <p:nvPr/>
            </p:nvSpPr>
            <p:spPr>
              <a:xfrm>
                <a:off x="-26893950" y="3226500"/>
                <a:ext cx="1591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5514" extrusionOk="0">
                    <a:moveTo>
                      <a:pt x="3403" y="0"/>
                    </a:moveTo>
                    <a:lnTo>
                      <a:pt x="2678" y="693"/>
                    </a:lnTo>
                    <a:lnTo>
                      <a:pt x="2300" y="1103"/>
                    </a:lnTo>
                    <a:lnTo>
                      <a:pt x="3056" y="1859"/>
                    </a:lnTo>
                    <a:cubicBezTo>
                      <a:pt x="3151" y="1953"/>
                      <a:pt x="3151" y="2205"/>
                      <a:pt x="3056" y="2331"/>
                    </a:cubicBezTo>
                    <a:cubicBezTo>
                      <a:pt x="2962" y="2394"/>
                      <a:pt x="2899" y="2426"/>
                      <a:pt x="2804" y="2426"/>
                    </a:cubicBezTo>
                    <a:cubicBezTo>
                      <a:pt x="2741" y="2426"/>
                      <a:pt x="2615" y="2394"/>
                      <a:pt x="2584" y="2331"/>
                    </a:cubicBezTo>
                    <a:lnTo>
                      <a:pt x="1827" y="1575"/>
                    </a:lnTo>
                    <a:lnTo>
                      <a:pt x="1355" y="2048"/>
                    </a:lnTo>
                    <a:lnTo>
                      <a:pt x="2111" y="2804"/>
                    </a:lnTo>
                    <a:cubicBezTo>
                      <a:pt x="2205" y="2898"/>
                      <a:pt x="2205" y="3150"/>
                      <a:pt x="2111" y="3277"/>
                    </a:cubicBezTo>
                    <a:cubicBezTo>
                      <a:pt x="2016" y="3340"/>
                      <a:pt x="1953" y="3371"/>
                      <a:pt x="1859" y="3371"/>
                    </a:cubicBezTo>
                    <a:cubicBezTo>
                      <a:pt x="1796" y="3371"/>
                      <a:pt x="1670" y="3340"/>
                      <a:pt x="1638" y="3277"/>
                    </a:cubicBezTo>
                    <a:lnTo>
                      <a:pt x="882" y="2520"/>
                    </a:lnTo>
                    <a:lnTo>
                      <a:pt x="0" y="3371"/>
                    </a:lnTo>
                    <a:cubicBezTo>
                      <a:pt x="0" y="3403"/>
                      <a:pt x="63" y="3466"/>
                      <a:pt x="63" y="3497"/>
                    </a:cubicBezTo>
                    <a:cubicBezTo>
                      <a:pt x="364" y="4068"/>
                      <a:pt x="894" y="4381"/>
                      <a:pt x="1490" y="4381"/>
                    </a:cubicBezTo>
                    <a:cubicBezTo>
                      <a:pt x="1518" y="4381"/>
                      <a:pt x="1547" y="4381"/>
                      <a:pt x="1575" y="4379"/>
                    </a:cubicBezTo>
                    <a:cubicBezTo>
                      <a:pt x="1890" y="4379"/>
                      <a:pt x="2174" y="4411"/>
                      <a:pt x="2458" y="4474"/>
                    </a:cubicBezTo>
                    <a:cubicBezTo>
                      <a:pt x="2993" y="4631"/>
                      <a:pt x="3529" y="5009"/>
                      <a:pt x="3781" y="5513"/>
                    </a:cubicBezTo>
                    <a:lnTo>
                      <a:pt x="6364" y="2961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10" name="Google Shape;310;p26"/>
          <p:cNvGrpSpPr/>
          <p:nvPr/>
        </p:nvGrpSpPr>
        <p:grpSpPr>
          <a:xfrm>
            <a:off x="6033988" y="1014013"/>
            <a:ext cx="659625" cy="911700"/>
            <a:chOff x="3875763" y="1266025"/>
            <a:chExt cx="659625" cy="911700"/>
          </a:xfrm>
        </p:grpSpPr>
        <p:sp>
          <p:nvSpPr>
            <p:cNvPr id="311" name="Google Shape;311;p26"/>
            <p:cNvSpPr/>
            <p:nvPr/>
          </p:nvSpPr>
          <p:spPr>
            <a:xfrm>
              <a:off x="3875763" y="1266025"/>
              <a:ext cx="659625" cy="911700"/>
            </a:xfrm>
            <a:custGeom>
              <a:avLst/>
              <a:gdLst/>
              <a:ahLst/>
              <a:cxnLst/>
              <a:rect l="l" t="t" r="r" b="b"/>
              <a:pathLst>
                <a:path w="26385" h="36468" extrusionOk="0">
                  <a:moveTo>
                    <a:pt x="23253" y="1"/>
                  </a:moveTo>
                  <a:cubicBezTo>
                    <a:pt x="23170" y="1"/>
                    <a:pt x="23087" y="4"/>
                    <a:pt x="23004" y="10"/>
                  </a:cubicBezTo>
                  <a:cubicBezTo>
                    <a:pt x="15812" y="594"/>
                    <a:pt x="8776" y="2475"/>
                    <a:pt x="2287" y="5547"/>
                  </a:cubicBezTo>
                  <a:cubicBezTo>
                    <a:pt x="632" y="6333"/>
                    <a:pt x="1" y="8369"/>
                    <a:pt x="917" y="9952"/>
                  </a:cubicBezTo>
                  <a:lnTo>
                    <a:pt x="14431" y="33360"/>
                  </a:lnTo>
                  <a:cubicBezTo>
                    <a:pt x="15569" y="35333"/>
                    <a:pt x="17653" y="36467"/>
                    <a:pt x="19850" y="36467"/>
                  </a:cubicBezTo>
                  <a:cubicBezTo>
                    <a:pt x="20410" y="36467"/>
                    <a:pt x="20978" y="36393"/>
                    <a:pt x="21539" y="36241"/>
                  </a:cubicBezTo>
                  <a:cubicBezTo>
                    <a:pt x="21599" y="36229"/>
                    <a:pt x="21646" y="36217"/>
                    <a:pt x="21694" y="36205"/>
                  </a:cubicBezTo>
                  <a:cubicBezTo>
                    <a:pt x="22908" y="35884"/>
                    <a:pt x="23956" y="35229"/>
                    <a:pt x="24754" y="34360"/>
                  </a:cubicBezTo>
                  <a:cubicBezTo>
                    <a:pt x="24861" y="34229"/>
                    <a:pt x="24968" y="34110"/>
                    <a:pt x="25063" y="33979"/>
                  </a:cubicBezTo>
                  <a:cubicBezTo>
                    <a:pt x="25897" y="32919"/>
                    <a:pt x="26385" y="31586"/>
                    <a:pt x="26385" y="30157"/>
                  </a:cubicBezTo>
                  <a:lnTo>
                    <a:pt x="26385" y="3142"/>
                  </a:lnTo>
                  <a:cubicBezTo>
                    <a:pt x="26385" y="1392"/>
                    <a:pt x="24965" y="1"/>
                    <a:pt x="23253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2" name="Google Shape;312;p26"/>
            <p:cNvGrpSpPr/>
            <p:nvPr/>
          </p:nvGrpSpPr>
          <p:grpSpPr>
            <a:xfrm>
              <a:off x="4152972" y="1531416"/>
              <a:ext cx="258019" cy="248068"/>
              <a:chOff x="4447550" y="249750"/>
              <a:chExt cx="500425" cy="481125"/>
            </a:xfrm>
          </p:grpSpPr>
          <p:sp>
            <p:nvSpPr>
              <p:cNvPr id="313" name="Google Shape;313;p26"/>
              <p:cNvSpPr/>
              <p:nvPr/>
            </p:nvSpPr>
            <p:spPr>
              <a:xfrm>
                <a:off x="4447550" y="413675"/>
                <a:ext cx="353475" cy="317200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12688" extrusionOk="0">
                    <a:moveTo>
                      <a:pt x="12274" y="0"/>
                    </a:moveTo>
                    <a:lnTo>
                      <a:pt x="10639" y="1635"/>
                    </a:lnTo>
                    <a:cubicBezTo>
                      <a:pt x="10811" y="1720"/>
                      <a:pt x="10970" y="1831"/>
                      <a:pt x="11109" y="1964"/>
                    </a:cubicBezTo>
                    <a:cubicBezTo>
                      <a:pt x="11771" y="2623"/>
                      <a:pt x="11771" y="3698"/>
                      <a:pt x="11109" y="4358"/>
                    </a:cubicBezTo>
                    <a:lnTo>
                      <a:pt x="5520" y="9949"/>
                    </a:lnTo>
                    <a:cubicBezTo>
                      <a:pt x="5189" y="10281"/>
                      <a:pt x="4755" y="10446"/>
                      <a:pt x="4322" y="10446"/>
                    </a:cubicBezTo>
                    <a:cubicBezTo>
                      <a:pt x="3889" y="10446"/>
                      <a:pt x="3456" y="10281"/>
                      <a:pt x="3126" y="9949"/>
                    </a:cubicBezTo>
                    <a:cubicBezTo>
                      <a:pt x="2463" y="9287"/>
                      <a:pt x="2463" y="8215"/>
                      <a:pt x="3126" y="7552"/>
                    </a:cubicBezTo>
                    <a:lnTo>
                      <a:pt x="5330" y="5351"/>
                    </a:lnTo>
                    <a:cubicBezTo>
                      <a:pt x="4924" y="4499"/>
                      <a:pt x="4764" y="3554"/>
                      <a:pt x="4866" y="2620"/>
                    </a:cubicBezTo>
                    <a:lnTo>
                      <a:pt x="4866" y="2620"/>
                    </a:lnTo>
                    <a:lnTo>
                      <a:pt x="1527" y="5956"/>
                    </a:lnTo>
                    <a:cubicBezTo>
                      <a:pt x="0" y="7501"/>
                      <a:pt x="6" y="9992"/>
                      <a:pt x="1545" y="11530"/>
                    </a:cubicBezTo>
                    <a:cubicBezTo>
                      <a:pt x="2316" y="12301"/>
                      <a:pt x="3327" y="12687"/>
                      <a:pt x="4339" y="12687"/>
                    </a:cubicBezTo>
                    <a:cubicBezTo>
                      <a:pt x="5343" y="12687"/>
                      <a:pt x="6348" y="12307"/>
                      <a:pt x="7119" y="11545"/>
                    </a:cubicBezTo>
                    <a:lnTo>
                      <a:pt x="12708" y="5956"/>
                    </a:lnTo>
                    <a:cubicBezTo>
                      <a:pt x="13783" y="4878"/>
                      <a:pt x="14138" y="3276"/>
                      <a:pt x="13626" y="1843"/>
                    </a:cubicBezTo>
                    <a:cubicBezTo>
                      <a:pt x="13500" y="1467"/>
                      <a:pt x="13316" y="1114"/>
                      <a:pt x="13075" y="798"/>
                    </a:cubicBezTo>
                    <a:lnTo>
                      <a:pt x="13066" y="807"/>
                    </a:lnTo>
                    <a:cubicBezTo>
                      <a:pt x="12952" y="663"/>
                      <a:pt x="12843" y="503"/>
                      <a:pt x="12708" y="368"/>
                    </a:cubicBezTo>
                    <a:cubicBezTo>
                      <a:pt x="12569" y="235"/>
                      <a:pt x="12428" y="115"/>
                      <a:pt x="12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14" name="Google Shape;314;p26"/>
              <p:cNvSpPr/>
              <p:nvPr/>
            </p:nvSpPr>
            <p:spPr>
              <a:xfrm>
                <a:off x="4589675" y="249750"/>
                <a:ext cx="358300" cy="322025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2881" extrusionOk="0">
                    <a:moveTo>
                      <a:pt x="9992" y="1"/>
                    </a:moveTo>
                    <a:cubicBezTo>
                      <a:pt x="8989" y="1"/>
                      <a:pt x="7985" y="381"/>
                      <a:pt x="7215" y="1143"/>
                    </a:cubicBezTo>
                    <a:lnTo>
                      <a:pt x="1434" y="6925"/>
                    </a:lnTo>
                    <a:cubicBezTo>
                      <a:pt x="359" y="8003"/>
                      <a:pt x="1" y="9605"/>
                      <a:pt x="515" y="11038"/>
                    </a:cubicBezTo>
                    <a:cubicBezTo>
                      <a:pt x="639" y="11414"/>
                      <a:pt x="826" y="11767"/>
                      <a:pt x="1066" y="12083"/>
                    </a:cubicBezTo>
                    <a:lnTo>
                      <a:pt x="1073" y="12074"/>
                    </a:lnTo>
                    <a:cubicBezTo>
                      <a:pt x="1187" y="12218"/>
                      <a:pt x="1295" y="12378"/>
                      <a:pt x="1434" y="12513"/>
                    </a:cubicBezTo>
                    <a:cubicBezTo>
                      <a:pt x="1569" y="12646"/>
                      <a:pt x="1711" y="12766"/>
                      <a:pt x="1864" y="12881"/>
                    </a:cubicBezTo>
                    <a:lnTo>
                      <a:pt x="3500" y="11243"/>
                    </a:lnTo>
                    <a:cubicBezTo>
                      <a:pt x="3328" y="11158"/>
                      <a:pt x="3168" y="11050"/>
                      <a:pt x="3030" y="10918"/>
                    </a:cubicBezTo>
                    <a:cubicBezTo>
                      <a:pt x="2367" y="10255"/>
                      <a:pt x="2367" y="9183"/>
                      <a:pt x="3030" y="8521"/>
                    </a:cubicBezTo>
                    <a:lnTo>
                      <a:pt x="8811" y="2739"/>
                    </a:lnTo>
                    <a:cubicBezTo>
                      <a:pt x="9143" y="2408"/>
                      <a:pt x="9576" y="2242"/>
                      <a:pt x="10010" y="2242"/>
                    </a:cubicBezTo>
                    <a:cubicBezTo>
                      <a:pt x="10443" y="2242"/>
                      <a:pt x="10876" y="2408"/>
                      <a:pt x="11205" y="2739"/>
                    </a:cubicBezTo>
                    <a:cubicBezTo>
                      <a:pt x="11868" y="3401"/>
                      <a:pt x="11868" y="4473"/>
                      <a:pt x="11205" y="5136"/>
                    </a:cubicBezTo>
                    <a:lnTo>
                      <a:pt x="8811" y="7530"/>
                    </a:lnTo>
                    <a:cubicBezTo>
                      <a:pt x="9215" y="8382"/>
                      <a:pt x="9375" y="9328"/>
                      <a:pt x="9272" y="10261"/>
                    </a:cubicBezTo>
                    <a:lnTo>
                      <a:pt x="12804" y="6732"/>
                    </a:lnTo>
                    <a:cubicBezTo>
                      <a:pt x="14331" y="5187"/>
                      <a:pt x="14325" y="2697"/>
                      <a:pt x="12786" y="1158"/>
                    </a:cubicBezTo>
                    <a:cubicBezTo>
                      <a:pt x="12015" y="387"/>
                      <a:pt x="11004" y="1"/>
                      <a:pt x="99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15" name="Google Shape;315;p26"/>
          <p:cNvGrpSpPr/>
          <p:nvPr/>
        </p:nvGrpSpPr>
        <p:grpSpPr>
          <a:xfrm>
            <a:off x="5476188" y="1260363"/>
            <a:ext cx="881075" cy="863675"/>
            <a:chOff x="3317963" y="1512375"/>
            <a:chExt cx="881075" cy="863675"/>
          </a:xfrm>
        </p:grpSpPr>
        <p:sp>
          <p:nvSpPr>
            <p:cNvPr id="316" name="Google Shape;316;p26"/>
            <p:cNvSpPr/>
            <p:nvPr/>
          </p:nvSpPr>
          <p:spPr>
            <a:xfrm>
              <a:off x="3317963" y="1512375"/>
              <a:ext cx="881075" cy="863675"/>
            </a:xfrm>
            <a:custGeom>
              <a:avLst/>
              <a:gdLst/>
              <a:ahLst/>
              <a:cxnLst/>
              <a:rect l="l" t="t" r="r" b="b"/>
              <a:pathLst>
                <a:path w="35243" h="34547" extrusionOk="0">
                  <a:moveTo>
                    <a:pt x="17963" y="1"/>
                  </a:moveTo>
                  <a:cubicBezTo>
                    <a:pt x="17354" y="1"/>
                    <a:pt x="16737" y="178"/>
                    <a:pt x="16193" y="551"/>
                  </a:cubicBezTo>
                  <a:cubicBezTo>
                    <a:pt x="10275" y="4658"/>
                    <a:pt x="5132" y="9802"/>
                    <a:pt x="1036" y="15719"/>
                  </a:cubicBezTo>
                  <a:cubicBezTo>
                    <a:pt x="0" y="17219"/>
                    <a:pt x="477" y="19291"/>
                    <a:pt x="2060" y="20208"/>
                  </a:cubicBezTo>
                  <a:lnTo>
                    <a:pt x="24468" y="33150"/>
                  </a:lnTo>
                  <a:lnTo>
                    <a:pt x="25432" y="33709"/>
                  </a:lnTo>
                  <a:cubicBezTo>
                    <a:pt x="25587" y="33793"/>
                    <a:pt x="25742" y="33876"/>
                    <a:pt x="25896" y="33947"/>
                  </a:cubicBezTo>
                  <a:cubicBezTo>
                    <a:pt x="26746" y="34351"/>
                    <a:pt x="27653" y="34547"/>
                    <a:pt x="28555" y="34547"/>
                  </a:cubicBezTo>
                  <a:cubicBezTo>
                    <a:pt x="30208" y="34547"/>
                    <a:pt x="31844" y="33890"/>
                    <a:pt x="33076" y="32650"/>
                  </a:cubicBezTo>
                  <a:cubicBezTo>
                    <a:pt x="33100" y="32638"/>
                    <a:pt x="33112" y="32614"/>
                    <a:pt x="33135" y="32590"/>
                  </a:cubicBezTo>
                  <a:cubicBezTo>
                    <a:pt x="34600" y="31138"/>
                    <a:pt x="35243" y="29125"/>
                    <a:pt x="34969" y="27185"/>
                  </a:cubicBezTo>
                  <a:cubicBezTo>
                    <a:pt x="34921" y="26911"/>
                    <a:pt x="34874" y="26649"/>
                    <a:pt x="34790" y="26387"/>
                  </a:cubicBezTo>
                  <a:cubicBezTo>
                    <a:pt x="34659" y="25899"/>
                    <a:pt x="34457" y="25411"/>
                    <a:pt x="34195" y="24958"/>
                  </a:cubicBezTo>
                  <a:lnTo>
                    <a:pt x="20693" y="1574"/>
                  </a:lnTo>
                  <a:cubicBezTo>
                    <a:pt x="20107" y="561"/>
                    <a:pt x="19046" y="1"/>
                    <a:pt x="17963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7" name="Google Shape;317;p26"/>
            <p:cNvGrpSpPr/>
            <p:nvPr/>
          </p:nvGrpSpPr>
          <p:grpSpPr>
            <a:xfrm>
              <a:off x="3624778" y="1830653"/>
              <a:ext cx="277001" cy="247183"/>
              <a:chOff x="-42996150" y="3612600"/>
              <a:chExt cx="323750" cy="288900"/>
            </a:xfrm>
          </p:grpSpPr>
          <p:sp>
            <p:nvSpPr>
              <p:cNvPr id="318" name="Google Shape;318;p26"/>
              <p:cNvSpPr/>
              <p:nvPr/>
            </p:nvSpPr>
            <p:spPr>
              <a:xfrm>
                <a:off x="-42914225" y="3612600"/>
                <a:ext cx="241825" cy="239275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9571" extrusionOk="0">
                    <a:moveTo>
                      <a:pt x="5963" y="1"/>
                    </a:moveTo>
                    <a:cubicBezTo>
                      <a:pt x="5661" y="1"/>
                      <a:pt x="5365" y="127"/>
                      <a:pt x="5136" y="371"/>
                    </a:cubicBezTo>
                    <a:lnTo>
                      <a:pt x="0" y="5507"/>
                    </a:lnTo>
                    <a:lnTo>
                      <a:pt x="4064" y="9571"/>
                    </a:lnTo>
                    <a:lnTo>
                      <a:pt x="9200" y="4436"/>
                    </a:lnTo>
                    <a:cubicBezTo>
                      <a:pt x="9672" y="3963"/>
                      <a:pt x="9672" y="3207"/>
                      <a:pt x="9200" y="2734"/>
                    </a:cubicBezTo>
                    <a:lnTo>
                      <a:pt x="6868" y="434"/>
                    </a:lnTo>
                    <a:cubicBezTo>
                      <a:pt x="6609" y="143"/>
                      <a:pt x="6283" y="1"/>
                      <a:pt x="59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26"/>
              <p:cNvSpPr/>
              <p:nvPr/>
            </p:nvSpPr>
            <p:spPr>
              <a:xfrm>
                <a:off x="-42946525" y="3762850"/>
                <a:ext cx="118950" cy="11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758" extrusionOk="0">
                    <a:moveTo>
                      <a:pt x="725" y="1"/>
                    </a:moveTo>
                    <a:lnTo>
                      <a:pt x="473" y="284"/>
                    </a:lnTo>
                    <a:cubicBezTo>
                      <a:pt x="253" y="505"/>
                      <a:pt x="95" y="820"/>
                      <a:pt x="95" y="1198"/>
                    </a:cubicBezTo>
                    <a:cubicBezTo>
                      <a:pt x="95" y="1450"/>
                      <a:pt x="190" y="1765"/>
                      <a:pt x="442" y="1986"/>
                    </a:cubicBezTo>
                    <a:cubicBezTo>
                      <a:pt x="631" y="2112"/>
                      <a:pt x="599" y="2458"/>
                      <a:pt x="442" y="2616"/>
                    </a:cubicBezTo>
                    <a:lnTo>
                      <a:pt x="1" y="3025"/>
                    </a:lnTo>
                    <a:lnTo>
                      <a:pt x="1733" y="4758"/>
                    </a:lnTo>
                    <a:lnTo>
                      <a:pt x="2174" y="4348"/>
                    </a:lnTo>
                    <a:cubicBezTo>
                      <a:pt x="2253" y="4270"/>
                      <a:pt x="2363" y="4230"/>
                      <a:pt x="2478" y="4230"/>
                    </a:cubicBezTo>
                    <a:cubicBezTo>
                      <a:pt x="2592" y="4230"/>
                      <a:pt x="2710" y="4270"/>
                      <a:pt x="2804" y="4348"/>
                    </a:cubicBezTo>
                    <a:cubicBezTo>
                      <a:pt x="3025" y="4569"/>
                      <a:pt x="3340" y="4695"/>
                      <a:pt x="3655" y="4695"/>
                    </a:cubicBezTo>
                    <a:cubicBezTo>
                      <a:pt x="3970" y="4695"/>
                      <a:pt x="4254" y="4569"/>
                      <a:pt x="4506" y="4348"/>
                    </a:cubicBezTo>
                    <a:lnTo>
                      <a:pt x="4758" y="4065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26"/>
              <p:cNvSpPr/>
              <p:nvPr/>
            </p:nvSpPr>
            <p:spPr>
              <a:xfrm>
                <a:off x="-42996150" y="3855800"/>
                <a:ext cx="78000" cy="4570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828" extrusionOk="0">
                    <a:moveTo>
                      <a:pt x="1450" y="0"/>
                    </a:moveTo>
                    <a:lnTo>
                      <a:pt x="253" y="1166"/>
                    </a:lnTo>
                    <a:cubicBezTo>
                      <a:pt x="1" y="1355"/>
                      <a:pt x="190" y="1828"/>
                      <a:pt x="536" y="1828"/>
                    </a:cubicBezTo>
                    <a:lnTo>
                      <a:pt x="2773" y="1828"/>
                    </a:lnTo>
                    <a:cubicBezTo>
                      <a:pt x="2931" y="1828"/>
                      <a:pt x="3025" y="1765"/>
                      <a:pt x="3120" y="1670"/>
                    </a:cubicBezTo>
                    <a:lnTo>
                      <a:pt x="14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21" name="Google Shape;321;p26"/>
          <p:cNvSpPr txBox="1"/>
          <p:nvPr/>
        </p:nvSpPr>
        <p:spPr>
          <a:xfrm>
            <a:off x="4658350" y="18950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Alcohol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2" name="Google Shape;322;p26"/>
          <p:cNvSpPr txBox="1"/>
          <p:nvPr/>
        </p:nvSpPr>
        <p:spPr>
          <a:xfrm>
            <a:off x="5675525" y="724163"/>
            <a:ext cx="8811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Sulphates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3" name="Google Shape;323;p26"/>
          <p:cNvSpPr txBox="1"/>
          <p:nvPr/>
        </p:nvSpPr>
        <p:spPr>
          <a:xfrm>
            <a:off x="5162225" y="12172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PH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26"/>
          <p:cNvSpPr txBox="1"/>
          <p:nvPr/>
        </p:nvSpPr>
        <p:spPr>
          <a:xfrm>
            <a:off x="6877950" y="7241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Density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26"/>
          <p:cNvSpPr txBox="1"/>
          <p:nvPr/>
        </p:nvSpPr>
        <p:spPr>
          <a:xfrm>
            <a:off x="7767850" y="9104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Total Sulfur Dioxide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26"/>
          <p:cNvSpPr txBox="1"/>
          <p:nvPr/>
        </p:nvSpPr>
        <p:spPr>
          <a:xfrm>
            <a:off x="8236350" y="1756100"/>
            <a:ext cx="7419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Free Sulfur Dioxide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26"/>
          <p:cNvSpPr txBox="1"/>
          <p:nvPr/>
        </p:nvSpPr>
        <p:spPr>
          <a:xfrm>
            <a:off x="8233975" y="2723775"/>
            <a:ext cx="8478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Chlorides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26"/>
          <p:cNvSpPr txBox="1"/>
          <p:nvPr/>
        </p:nvSpPr>
        <p:spPr>
          <a:xfrm>
            <a:off x="7844050" y="34219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Residual Sugar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26"/>
          <p:cNvSpPr txBox="1"/>
          <p:nvPr/>
        </p:nvSpPr>
        <p:spPr>
          <a:xfrm>
            <a:off x="6877263" y="3985175"/>
            <a:ext cx="11070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Citric Acid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26"/>
          <p:cNvSpPr txBox="1"/>
          <p:nvPr/>
        </p:nvSpPr>
        <p:spPr>
          <a:xfrm>
            <a:off x="4747263" y="2662500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Fixed Acidity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1" name="Google Shape;331;p26"/>
          <p:cNvSpPr txBox="1"/>
          <p:nvPr/>
        </p:nvSpPr>
        <p:spPr>
          <a:xfrm>
            <a:off x="5992863" y="3923213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Volatile Acidity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2" name="Google Shape;332;p26"/>
          <p:cNvSpPr txBox="1"/>
          <p:nvPr/>
        </p:nvSpPr>
        <p:spPr>
          <a:xfrm>
            <a:off x="4903750" y="3466275"/>
            <a:ext cx="847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Wine_Type</a:t>
            </a:r>
            <a:endParaRPr i="1">
              <a:solidFill>
                <a:srgbClr val="741B47"/>
              </a:solidFill>
            </a:endParaRPr>
          </a:p>
        </p:txBody>
      </p:sp>
      <p:cxnSp>
        <p:nvCxnSpPr>
          <p:cNvPr id="333" name="Google Shape;333;p26"/>
          <p:cNvCxnSpPr>
            <a:stCxn id="259" idx="3"/>
            <a:endCxn id="332" idx="1"/>
          </p:cNvCxnSpPr>
          <p:nvPr/>
        </p:nvCxnSpPr>
        <p:spPr>
          <a:xfrm rot="10800000" flipH="1">
            <a:off x="3246163" y="3630563"/>
            <a:ext cx="1657500" cy="218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4" name="Google Shape;334;p26"/>
          <p:cNvSpPr txBox="1"/>
          <p:nvPr/>
        </p:nvSpPr>
        <p:spPr>
          <a:xfrm rot="-5400000" flipH="1">
            <a:off x="3474350" y="2186000"/>
            <a:ext cx="1859100" cy="417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Chemical Variables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8D78D9E-2CA3-467E-989F-5C013B58A3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49"/>
    </mc:Choice>
    <mc:Fallback>
      <p:transition spd="slow" advTm="79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27"/>
          <p:cNvSpPr txBox="1">
            <a:spLocks noGrp="1"/>
          </p:cNvSpPr>
          <p:nvPr>
            <p:ph type="title"/>
          </p:nvPr>
        </p:nvSpPr>
        <p:spPr>
          <a:xfrm>
            <a:off x="1332025" y="336200"/>
            <a:ext cx="4339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BUILDING PROCESS</a:t>
            </a:r>
            <a:endParaRPr sz="3000"/>
          </a:p>
        </p:txBody>
      </p:sp>
      <p:grpSp>
        <p:nvGrpSpPr>
          <p:cNvPr id="341" name="Google Shape;341;p27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342" name="Google Shape;342;p27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343" name="Google Shape;343;p27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Data &amp; Methods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344" name="Google Shape;344;p27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/>
            </a:p>
          </p:txBody>
        </p:sp>
        <p:sp>
          <p:nvSpPr>
            <p:cNvPr id="345" name="Google Shape;345;p27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346" name="Google Shape;346;p27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grpSp>
        <p:nvGrpSpPr>
          <p:cNvPr id="347" name="Google Shape;347;p27"/>
          <p:cNvGrpSpPr/>
          <p:nvPr/>
        </p:nvGrpSpPr>
        <p:grpSpPr>
          <a:xfrm>
            <a:off x="985387" y="1273650"/>
            <a:ext cx="1561213" cy="2705125"/>
            <a:chOff x="457198" y="1481821"/>
            <a:chExt cx="1760700" cy="3490484"/>
          </a:xfrm>
        </p:grpSpPr>
        <p:sp>
          <p:nvSpPr>
            <p:cNvPr id="348" name="Google Shape;348;p27"/>
            <p:cNvSpPr/>
            <p:nvPr/>
          </p:nvSpPr>
          <p:spPr>
            <a:xfrm rot="10800000">
              <a:off x="457198" y="1714905"/>
              <a:ext cx="1760700" cy="32574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7"/>
            <p:cNvSpPr/>
            <p:nvPr/>
          </p:nvSpPr>
          <p:spPr>
            <a:xfrm>
              <a:off x="644620" y="1481821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7"/>
            <p:cNvSpPr/>
            <p:nvPr/>
          </p:nvSpPr>
          <p:spPr>
            <a:xfrm>
              <a:off x="6446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4738C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1</a:t>
              </a:r>
              <a:endParaRPr>
                <a:solidFill>
                  <a:srgbClr val="04738C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351" name="Google Shape;351;p27"/>
            <p:cNvGrpSpPr/>
            <p:nvPr/>
          </p:nvGrpSpPr>
          <p:grpSpPr>
            <a:xfrm>
              <a:off x="690266" y="1524905"/>
              <a:ext cx="1294225" cy="375498"/>
              <a:chOff x="2707542" y="1515633"/>
              <a:chExt cx="1013965" cy="294185"/>
            </a:xfrm>
          </p:grpSpPr>
          <p:sp>
            <p:nvSpPr>
              <p:cNvPr id="352" name="Google Shape;352;p27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27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4" name="Google Shape;354;p27"/>
          <p:cNvSpPr txBox="1"/>
          <p:nvPr/>
        </p:nvSpPr>
        <p:spPr>
          <a:xfrm>
            <a:off x="985375" y="3050320"/>
            <a:ext cx="1561200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Final dataset was split into training and validation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55" name="Google Shape;355;p27"/>
          <p:cNvSpPr txBox="1"/>
          <p:nvPr/>
        </p:nvSpPr>
        <p:spPr>
          <a:xfrm>
            <a:off x="985375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Split Dataset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56" name="Google Shape;356;p27"/>
          <p:cNvGrpSpPr/>
          <p:nvPr/>
        </p:nvGrpSpPr>
        <p:grpSpPr>
          <a:xfrm>
            <a:off x="2897381" y="1273650"/>
            <a:ext cx="1561213" cy="2729888"/>
            <a:chOff x="2613500" y="1481834"/>
            <a:chExt cx="1760700" cy="3245616"/>
          </a:xfrm>
        </p:grpSpPr>
        <p:sp>
          <p:nvSpPr>
            <p:cNvPr id="357" name="Google Shape;357;p27"/>
            <p:cNvSpPr/>
            <p:nvPr/>
          </p:nvSpPr>
          <p:spPr>
            <a:xfrm rot="10800000">
              <a:off x="2613500" y="1714850"/>
              <a:ext cx="1760700" cy="30126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7"/>
            <p:cNvSpPr/>
            <p:nvPr/>
          </p:nvSpPr>
          <p:spPr>
            <a:xfrm>
              <a:off x="2800902" y="1481834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7"/>
            <p:cNvSpPr/>
            <p:nvPr/>
          </p:nvSpPr>
          <p:spPr>
            <a:xfrm>
              <a:off x="28009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DA6A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2</a:t>
              </a:r>
              <a:endParaRPr>
                <a:solidFill>
                  <a:srgbClr val="5DA6A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360" name="Google Shape;360;p27"/>
            <p:cNvGrpSpPr/>
            <p:nvPr/>
          </p:nvGrpSpPr>
          <p:grpSpPr>
            <a:xfrm>
              <a:off x="2846566" y="1524905"/>
              <a:ext cx="1294225" cy="375498"/>
              <a:chOff x="2707542" y="1515633"/>
              <a:chExt cx="1013965" cy="294185"/>
            </a:xfrm>
          </p:grpSpPr>
          <p:sp>
            <p:nvSpPr>
              <p:cNvPr id="361" name="Google Shape;361;p27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27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3" name="Google Shape;363;p27"/>
          <p:cNvSpPr txBox="1"/>
          <p:nvPr/>
        </p:nvSpPr>
        <p:spPr>
          <a:xfrm>
            <a:off x="2897310" y="3050320"/>
            <a:ext cx="1561200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Full regression model built on all variables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64" name="Google Shape;364;p27"/>
          <p:cNvSpPr txBox="1"/>
          <p:nvPr/>
        </p:nvSpPr>
        <p:spPr>
          <a:xfrm>
            <a:off x="2897298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Full Model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65" name="Google Shape;365;p27"/>
          <p:cNvGrpSpPr/>
          <p:nvPr/>
        </p:nvGrpSpPr>
        <p:grpSpPr>
          <a:xfrm>
            <a:off x="4809372" y="1273650"/>
            <a:ext cx="1561213" cy="2729888"/>
            <a:chOff x="4769800" y="1481834"/>
            <a:chExt cx="1760700" cy="3245616"/>
          </a:xfrm>
        </p:grpSpPr>
        <p:sp>
          <p:nvSpPr>
            <p:cNvPr id="366" name="Google Shape;366;p27"/>
            <p:cNvSpPr/>
            <p:nvPr/>
          </p:nvSpPr>
          <p:spPr>
            <a:xfrm rot="10800000">
              <a:off x="4769800" y="1714850"/>
              <a:ext cx="1760700" cy="30126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7"/>
            <p:cNvSpPr/>
            <p:nvPr/>
          </p:nvSpPr>
          <p:spPr>
            <a:xfrm>
              <a:off x="4957212" y="1481834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7"/>
            <p:cNvSpPr/>
            <p:nvPr/>
          </p:nvSpPr>
          <p:spPr>
            <a:xfrm>
              <a:off x="49572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AB89B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3</a:t>
              </a:r>
              <a:endParaRPr>
                <a:solidFill>
                  <a:srgbClr val="1AB89B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369" name="Google Shape;369;p27"/>
            <p:cNvGrpSpPr/>
            <p:nvPr/>
          </p:nvGrpSpPr>
          <p:grpSpPr>
            <a:xfrm>
              <a:off x="5002866" y="1524905"/>
              <a:ext cx="1294225" cy="375498"/>
              <a:chOff x="2707542" y="1515633"/>
              <a:chExt cx="1013965" cy="294185"/>
            </a:xfrm>
          </p:grpSpPr>
          <p:sp>
            <p:nvSpPr>
              <p:cNvPr id="370" name="Google Shape;370;p27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27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72" name="Google Shape;372;p27"/>
          <p:cNvSpPr txBox="1"/>
          <p:nvPr/>
        </p:nvSpPr>
        <p:spPr>
          <a:xfrm>
            <a:off x="4809220" y="3050320"/>
            <a:ext cx="1561200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Model was improved from both directions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3" name="Google Shape;373;p27"/>
          <p:cNvSpPr txBox="1"/>
          <p:nvPr/>
        </p:nvSpPr>
        <p:spPr>
          <a:xfrm>
            <a:off x="4809220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Improving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74" name="Google Shape;374;p27"/>
          <p:cNvGrpSpPr/>
          <p:nvPr/>
        </p:nvGrpSpPr>
        <p:grpSpPr>
          <a:xfrm>
            <a:off x="6721363" y="1273625"/>
            <a:ext cx="1561213" cy="2742224"/>
            <a:chOff x="6926100" y="1481830"/>
            <a:chExt cx="1760700" cy="3245620"/>
          </a:xfrm>
        </p:grpSpPr>
        <p:sp>
          <p:nvSpPr>
            <p:cNvPr id="375" name="Google Shape;375;p27"/>
            <p:cNvSpPr/>
            <p:nvPr/>
          </p:nvSpPr>
          <p:spPr>
            <a:xfrm rot="10800000">
              <a:off x="6926100" y="1714850"/>
              <a:ext cx="1760700" cy="30126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7"/>
            <p:cNvSpPr/>
            <p:nvPr/>
          </p:nvSpPr>
          <p:spPr>
            <a:xfrm>
              <a:off x="7113522" y="1481830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7"/>
            <p:cNvSpPr/>
            <p:nvPr/>
          </p:nvSpPr>
          <p:spPr>
            <a:xfrm>
              <a:off x="71135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BD9B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4</a:t>
              </a:r>
              <a:endParaRPr>
                <a:solidFill>
                  <a:srgbClr val="0BD9B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378" name="Google Shape;378;p27"/>
            <p:cNvGrpSpPr/>
            <p:nvPr/>
          </p:nvGrpSpPr>
          <p:grpSpPr>
            <a:xfrm>
              <a:off x="7159166" y="1524905"/>
              <a:ext cx="1294225" cy="375498"/>
              <a:chOff x="2707542" y="1515633"/>
              <a:chExt cx="1013965" cy="294185"/>
            </a:xfrm>
          </p:grpSpPr>
          <p:sp>
            <p:nvSpPr>
              <p:cNvPr id="379" name="Google Shape;379;p27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27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1" name="Google Shape;381;p27"/>
          <p:cNvSpPr txBox="1"/>
          <p:nvPr/>
        </p:nvSpPr>
        <p:spPr>
          <a:xfrm>
            <a:off x="6721343" y="3050332"/>
            <a:ext cx="1561200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Final stepwise model was created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82" name="Google Shape;382;p27"/>
          <p:cNvSpPr txBox="1"/>
          <p:nvPr/>
        </p:nvSpPr>
        <p:spPr>
          <a:xfrm>
            <a:off x="6721143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 Model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383" name="Google Shape;383;p27"/>
          <p:cNvGrpSpPr/>
          <p:nvPr/>
        </p:nvGrpSpPr>
        <p:grpSpPr>
          <a:xfrm rot="-5400000">
            <a:off x="1449513" y="2034822"/>
            <a:ext cx="633089" cy="358364"/>
            <a:chOff x="1190625" y="1556775"/>
            <a:chExt cx="5219200" cy="2581875"/>
          </a:xfrm>
        </p:grpSpPr>
        <p:sp>
          <p:nvSpPr>
            <p:cNvPr id="384" name="Google Shape;384;p27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04738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7"/>
            <p:cNvSpPr/>
            <p:nvPr/>
          </p:nvSpPr>
          <p:spPr>
            <a:xfrm>
              <a:off x="1496278" y="1879700"/>
              <a:ext cx="940275" cy="1936025"/>
            </a:xfrm>
            <a:custGeom>
              <a:avLst/>
              <a:gdLst/>
              <a:ahLst/>
              <a:cxnLst/>
              <a:rect l="l" t="t" r="r" b="b"/>
              <a:pathLst>
                <a:path w="37611" h="77441" extrusionOk="0">
                  <a:moveTo>
                    <a:pt x="4306" y="1"/>
                  </a:moveTo>
                  <a:cubicBezTo>
                    <a:pt x="1925" y="1"/>
                    <a:pt x="0" y="1925"/>
                    <a:pt x="0" y="4307"/>
                  </a:cubicBezTo>
                  <a:lnTo>
                    <a:pt x="0" y="73135"/>
                  </a:lnTo>
                  <a:cubicBezTo>
                    <a:pt x="0" y="75516"/>
                    <a:pt x="1925" y="77440"/>
                    <a:pt x="4306" y="77440"/>
                  </a:cubicBezTo>
                  <a:lnTo>
                    <a:pt x="33305" y="77440"/>
                  </a:lnTo>
                  <a:cubicBezTo>
                    <a:pt x="35686" y="77440"/>
                    <a:pt x="37611" y="75516"/>
                    <a:pt x="37611" y="73135"/>
                  </a:cubicBezTo>
                  <a:lnTo>
                    <a:pt x="37611" y="23259"/>
                  </a:lnTo>
                  <a:cubicBezTo>
                    <a:pt x="37611" y="21497"/>
                    <a:pt x="36175" y="20062"/>
                    <a:pt x="34414" y="20062"/>
                  </a:cubicBezTo>
                  <a:cubicBezTo>
                    <a:pt x="32652" y="20062"/>
                    <a:pt x="31250" y="21497"/>
                    <a:pt x="31250" y="23259"/>
                  </a:cubicBezTo>
                  <a:lnTo>
                    <a:pt x="31250" y="71047"/>
                  </a:lnTo>
                  <a:lnTo>
                    <a:pt x="6361" y="71047"/>
                  </a:lnTo>
                  <a:lnTo>
                    <a:pt x="6361" y="6394"/>
                  </a:lnTo>
                  <a:lnTo>
                    <a:pt x="31250" y="6394"/>
                  </a:lnTo>
                  <a:lnTo>
                    <a:pt x="31250" y="11548"/>
                  </a:lnTo>
                  <a:cubicBezTo>
                    <a:pt x="31250" y="13310"/>
                    <a:pt x="32652" y="14745"/>
                    <a:pt x="34414" y="14745"/>
                  </a:cubicBezTo>
                  <a:cubicBezTo>
                    <a:pt x="36175" y="14745"/>
                    <a:pt x="37611" y="13310"/>
                    <a:pt x="37611" y="11548"/>
                  </a:cubicBezTo>
                  <a:lnTo>
                    <a:pt x="37611" y="4307"/>
                  </a:lnTo>
                  <a:cubicBezTo>
                    <a:pt x="37611" y="1925"/>
                    <a:pt x="35686" y="1"/>
                    <a:pt x="33305" y="1"/>
                  </a:cubicBezTo>
                  <a:close/>
                </a:path>
              </a:pathLst>
            </a:custGeom>
            <a:solidFill>
              <a:srgbClr val="04738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6" name="Google Shape;386;p27"/>
          <p:cNvGrpSpPr/>
          <p:nvPr/>
        </p:nvGrpSpPr>
        <p:grpSpPr>
          <a:xfrm rot="-5400000">
            <a:off x="3361435" y="2034822"/>
            <a:ext cx="633089" cy="358364"/>
            <a:chOff x="1190625" y="1556775"/>
            <a:chExt cx="5219200" cy="2581875"/>
          </a:xfrm>
        </p:grpSpPr>
        <p:sp>
          <p:nvSpPr>
            <p:cNvPr id="387" name="Google Shape;387;p27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8" name="Google Shape;388;p27"/>
            <p:cNvGrpSpPr/>
            <p:nvPr/>
          </p:nvGrpSpPr>
          <p:grpSpPr>
            <a:xfrm>
              <a:off x="1496278" y="1879700"/>
              <a:ext cx="2012575" cy="1936025"/>
              <a:chOff x="1527425" y="1879700"/>
              <a:chExt cx="2012575" cy="1936025"/>
            </a:xfrm>
          </p:grpSpPr>
          <p:sp>
            <p:nvSpPr>
              <p:cNvPr id="389" name="Google Shape;389;p27"/>
              <p:cNvSpPr/>
              <p:nvPr/>
            </p:nvSpPr>
            <p:spPr>
              <a:xfrm>
                <a:off x="15274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5DA6A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" name="Google Shape;390;p27"/>
              <p:cNvSpPr/>
              <p:nvPr/>
            </p:nvSpPr>
            <p:spPr>
              <a:xfrm>
                <a:off x="25997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5DA6A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1" name="Google Shape;391;p27"/>
          <p:cNvGrpSpPr/>
          <p:nvPr/>
        </p:nvGrpSpPr>
        <p:grpSpPr>
          <a:xfrm rot="-5400000">
            <a:off x="7185281" y="2034822"/>
            <a:ext cx="633089" cy="358364"/>
            <a:chOff x="1190625" y="1556775"/>
            <a:chExt cx="5219200" cy="2581875"/>
          </a:xfrm>
        </p:grpSpPr>
        <p:sp>
          <p:nvSpPr>
            <p:cNvPr id="392" name="Google Shape;392;p27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3" name="Google Shape;393;p27"/>
            <p:cNvGrpSpPr/>
            <p:nvPr/>
          </p:nvGrpSpPr>
          <p:grpSpPr>
            <a:xfrm>
              <a:off x="1496278" y="1879700"/>
              <a:ext cx="4157175" cy="1936025"/>
              <a:chOff x="1527425" y="1879700"/>
              <a:chExt cx="4157175" cy="1936025"/>
            </a:xfrm>
          </p:grpSpPr>
          <p:sp>
            <p:nvSpPr>
              <p:cNvPr id="394" name="Google Shape;394;p27"/>
              <p:cNvSpPr/>
              <p:nvPr/>
            </p:nvSpPr>
            <p:spPr>
              <a:xfrm>
                <a:off x="15274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7"/>
              <p:cNvSpPr/>
              <p:nvPr/>
            </p:nvSpPr>
            <p:spPr>
              <a:xfrm>
                <a:off x="25997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" name="Google Shape;396;p27"/>
              <p:cNvSpPr/>
              <p:nvPr/>
            </p:nvSpPr>
            <p:spPr>
              <a:xfrm>
                <a:off x="36720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" name="Google Shape;397;p27"/>
              <p:cNvSpPr/>
              <p:nvPr/>
            </p:nvSpPr>
            <p:spPr>
              <a:xfrm>
                <a:off x="47443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8" name="Google Shape;398;p27"/>
          <p:cNvGrpSpPr/>
          <p:nvPr/>
        </p:nvGrpSpPr>
        <p:grpSpPr>
          <a:xfrm rot="-5400000">
            <a:off x="5273358" y="2034822"/>
            <a:ext cx="633089" cy="358364"/>
            <a:chOff x="1190625" y="1556775"/>
            <a:chExt cx="5219200" cy="2581875"/>
          </a:xfrm>
        </p:grpSpPr>
        <p:sp>
          <p:nvSpPr>
            <p:cNvPr id="399" name="Google Shape;399;p27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0" name="Google Shape;400;p27"/>
            <p:cNvGrpSpPr/>
            <p:nvPr/>
          </p:nvGrpSpPr>
          <p:grpSpPr>
            <a:xfrm>
              <a:off x="1496278" y="1879700"/>
              <a:ext cx="3084875" cy="1936025"/>
              <a:chOff x="1527425" y="1879700"/>
              <a:chExt cx="3084875" cy="1936025"/>
            </a:xfrm>
          </p:grpSpPr>
          <p:sp>
            <p:nvSpPr>
              <p:cNvPr id="401" name="Google Shape;401;p27"/>
              <p:cNvSpPr/>
              <p:nvPr/>
            </p:nvSpPr>
            <p:spPr>
              <a:xfrm>
                <a:off x="15274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1AB89B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27"/>
              <p:cNvSpPr/>
              <p:nvPr/>
            </p:nvSpPr>
            <p:spPr>
              <a:xfrm>
                <a:off x="25997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1AB89B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27"/>
              <p:cNvSpPr/>
              <p:nvPr/>
            </p:nvSpPr>
            <p:spPr>
              <a:xfrm>
                <a:off x="36720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1AB89B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07BE11-BFE0-4BAE-8BFC-2B8C9E20A7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21"/>
    </mc:Choice>
    <mc:Fallback>
      <p:transition spd="slow" advTm="81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28"/>
          <p:cNvSpPr txBox="1">
            <a:spLocks noGrp="1"/>
          </p:cNvSpPr>
          <p:nvPr>
            <p:ph type="title"/>
          </p:nvPr>
        </p:nvSpPr>
        <p:spPr>
          <a:xfrm>
            <a:off x="1356850" y="3412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LIMITATIONS</a:t>
            </a:r>
            <a:endParaRPr sz="3000"/>
          </a:p>
        </p:txBody>
      </p:sp>
      <p:grpSp>
        <p:nvGrpSpPr>
          <p:cNvPr id="410" name="Google Shape;410;p28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411" name="Google Shape;411;p28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412" name="Google Shape;412;p28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413" name="Google Shape;413;p28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414" name="Google Shape;414;p28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415" name="Google Shape;415;p28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416" name="Google Shape;416;p28"/>
          <p:cNvSpPr txBox="1"/>
          <p:nvPr/>
        </p:nvSpPr>
        <p:spPr>
          <a:xfrm>
            <a:off x="609360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State of the Art 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17" name="Google Shape;417;p28"/>
          <p:cNvSpPr txBox="1"/>
          <p:nvPr/>
        </p:nvSpPr>
        <p:spPr>
          <a:xfrm>
            <a:off x="609360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18" name="Google Shape;418;p28"/>
          <p:cNvGrpSpPr/>
          <p:nvPr/>
        </p:nvGrpSpPr>
        <p:grpSpPr>
          <a:xfrm>
            <a:off x="556041" y="1441825"/>
            <a:ext cx="1399020" cy="1732315"/>
            <a:chOff x="456853" y="1285325"/>
            <a:chExt cx="1848600" cy="2424175"/>
          </a:xfrm>
        </p:grpSpPr>
        <p:sp>
          <p:nvSpPr>
            <p:cNvPr id="419" name="Google Shape;419;p28"/>
            <p:cNvSpPr/>
            <p:nvPr/>
          </p:nvSpPr>
          <p:spPr>
            <a:xfrm rot="2700000">
              <a:off x="727574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8"/>
            <p:cNvSpPr/>
            <p:nvPr/>
          </p:nvSpPr>
          <p:spPr>
            <a:xfrm rot="2700000">
              <a:off x="727574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1" name="Google Shape;421;p28"/>
            <p:cNvCxnSpPr/>
            <p:nvPr/>
          </p:nvCxnSpPr>
          <p:spPr>
            <a:xfrm>
              <a:off x="1381153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22" name="Google Shape;422;p28"/>
          <p:cNvSpPr txBox="1"/>
          <p:nvPr/>
        </p:nvSpPr>
        <p:spPr>
          <a:xfrm>
            <a:off x="22190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23" name="Google Shape;423;p28"/>
          <p:cNvSpPr txBox="1"/>
          <p:nvPr/>
        </p:nvSpPr>
        <p:spPr>
          <a:xfrm>
            <a:off x="22190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24" name="Google Shape;424;p28"/>
          <p:cNvGrpSpPr/>
          <p:nvPr/>
        </p:nvGrpSpPr>
        <p:grpSpPr>
          <a:xfrm>
            <a:off x="2165843" y="1441825"/>
            <a:ext cx="1399020" cy="1732315"/>
            <a:chOff x="2583970" y="1285325"/>
            <a:chExt cx="1848600" cy="2424175"/>
          </a:xfrm>
        </p:grpSpPr>
        <p:sp>
          <p:nvSpPr>
            <p:cNvPr id="425" name="Google Shape;425;p28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8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27" name="Google Shape;427;p28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28" name="Google Shape;428;p28"/>
          <p:cNvGrpSpPr/>
          <p:nvPr/>
        </p:nvGrpSpPr>
        <p:grpSpPr>
          <a:xfrm>
            <a:off x="1095462" y="1900618"/>
            <a:ext cx="319921" cy="403379"/>
            <a:chOff x="903530" y="3806125"/>
            <a:chExt cx="264550" cy="353222"/>
          </a:xfrm>
        </p:grpSpPr>
        <p:sp>
          <p:nvSpPr>
            <p:cNvPr id="429" name="Google Shape;429;p28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8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8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8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33" name="Google Shape;433;p28"/>
          <p:cNvCxnSpPr>
            <a:stCxn id="417" idx="3"/>
            <a:endCxn id="423" idx="1"/>
          </p:cNvCxnSpPr>
          <p:nvPr/>
        </p:nvCxnSpPr>
        <p:spPr>
          <a:xfrm>
            <a:off x="1901460" y="3380960"/>
            <a:ext cx="317700" cy="0"/>
          </a:xfrm>
          <a:prstGeom prst="straightConnector1">
            <a:avLst/>
          </a:prstGeom>
          <a:noFill/>
          <a:ln w="19050" cap="flat" cmpd="sng">
            <a:solidFill>
              <a:srgbClr val="B33A68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34" name="Google Shape;434;p28"/>
          <p:cNvGrpSpPr/>
          <p:nvPr/>
        </p:nvGrpSpPr>
        <p:grpSpPr>
          <a:xfrm>
            <a:off x="2651489" y="1900628"/>
            <a:ext cx="427750" cy="403372"/>
            <a:chOff x="1327676" y="2910480"/>
            <a:chExt cx="347934" cy="310024"/>
          </a:xfrm>
        </p:grpSpPr>
        <p:sp>
          <p:nvSpPr>
            <p:cNvPr id="435" name="Google Shape;435;p28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8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8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8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8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" name="Google Shape;440;p28"/>
          <p:cNvGrpSpPr/>
          <p:nvPr/>
        </p:nvGrpSpPr>
        <p:grpSpPr>
          <a:xfrm>
            <a:off x="4000881" y="2625500"/>
            <a:ext cx="2643652" cy="1344643"/>
            <a:chOff x="510879" y="3100182"/>
            <a:chExt cx="3103971" cy="1626519"/>
          </a:xfrm>
        </p:grpSpPr>
        <p:sp>
          <p:nvSpPr>
            <p:cNvPr id="441" name="Google Shape;441;p28"/>
            <p:cNvSpPr/>
            <p:nvPr/>
          </p:nvSpPr>
          <p:spPr>
            <a:xfrm rot="10800000">
              <a:off x="510879" y="3565867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D72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8"/>
            <p:cNvSpPr/>
            <p:nvPr/>
          </p:nvSpPr>
          <p:spPr>
            <a:xfrm>
              <a:off x="627725" y="3100182"/>
              <a:ext cx="2987125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0075" tIns="91425" rIns="6400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The data we used in training might be limited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3" name="Google Shape;443;p28"/>
            <p:cNvSpPr/>
            <p:nvPr/>
          </p:nvSpPr>
          <p:spPr>
            <a:xfrm rot="10800000">
              <a:off x="510879" y="3569548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C27B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4" name="Google Shape;444;p28"/>
          <p:cNvSpPr/>
          <p:nvPr/>
        </p:nvSpPr>
        <p:spPr>
          <a:xfrm>
            <a:off x="6567441" y="3927582"/>
            <a:ext cx="1776600" cy="86700"/>
          </a:xfrm>
          <a:prstGeom prst="ellipse">
            <a:avLst/>
          </a:prstGeom>
          <a:solidFill>
            <a:srgbClr val="EAD1DC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28"/>
          <p:cNvSpPr txBox="1"/>
          <p:nvPr/>
        </p:nvSpPr>
        <p:spPr>
          <a:xfrm rot="2649665">
            <a:off x="3909343" y="3476298"/>
            <a:ext cx="941755" cy="25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Used</a:t>
            </a:r>
            <a:endParaRPr sz="1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46" name="Google Shape;446;p28"/>
          <p:cNvGrpSpPr/>
          <p:nvPr/>
        </p:nvGrpSpPr>
        <p:grpSpPr>
          <a:xfrm>
            <a:off x="4001002" y="1171813"/>
            <a:ext cx="2643531" cy="1332133"/>
            <a:chOff x="511021" y="1341760"/>
            <a:chExt cx="3103829" cy="1611386"/>
          </a:xfrm>
        </p:grpSpPr>
        <p:sp>
          <p:nvSpPr>
            <p:cNvPr id="447" name="Google Shape;447;p28"/>
            <p:cNvSpPr/>
            <p:nvPr/>
          </p:nvSpPr>
          <p:spPr>
            <a:xfrm rot="-5400000">
              <a:off x="516089" y="1336692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6B6B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8"/>
            <p:cNvSpPr/>
            <p:nvPr/>
          </p:nvSpPr>
          <p:spPr>
            <a:xfrm>
              <a:off x="627725" y="1453769"/>
              <a:ext cx="2987125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0075" tIns="91425" rIns="6400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The wine rating process itself may be very subjective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449" name="Google Shape;449;p28"/>
            <p:cNvSpPr/>
            <p:nvPr/>
          </p:nvSpPr>
          <p:spPr>
            <a:xfrm rot="-5400000">
              <a:off x="514265" y="1338516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0" name="Google Shape;450;p28"/>
          <p:cNvSpPr txBox="1"/>
          <p:nvPr/>
        </p:nvSpPr>
        <p:spPr>
          <a:xfrm rot="-2649207">
            <a:off x="3909783" y="1411906"/>
            <a:ext cx="933271" cy="25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Subjectiveness</a:t>
            </a:r>
            <a:endParaRPr sz="1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51" name="Google Shape;451;p28"/>
          <p:cNvGrpSpPr/>
          <p:nvPr/>
        </p:nvGrpSpPr>
        <p:grpSpPr>
          <a:xfrm>
            <a:off x="6520027" y="1137085"/>
            <a:ext cx="1525116" cy="2830343"/>
            <a:chOff x="2585350" y="1400275"/>
            <a:chExt cx="2036475" cy="3813450"/>
          </a:xfrm>
        </p:grpSpPr>
        <p:sp>
          <p:nvSpPr>
            <p:cNvPr id="452" name="Google Shape;452;p28"/>
            <p:cNvSpPr/>
            <p:nvPr/>
          </p:nvSpPr>
          <p:spPr>
            <a:xfrm>
              <a:off x="3495175" y="1400275"/>
              <a:ext cx="810600" cy="679525"/>
            </a:xfrm>
            <a:custGeom>
              <a:avLst/>
              <a:gdLst/>
              <a:ahLst/>
              <a:cxnLst/>
              <a:rect l="l" t="t" r="r" b="b"/>
              <a:pathLst>
                <a:path w="32424" h="27181" extrusionOk="0">
                  <a:moveTo>
                    <a:pt x="15573" y="1"/>
                  </a:moveTo>
                  <a:cubicBezTo>
                    <a:pt x="14394" y="1"/>
                    <a:pt x="13252" y="154"/>
                    <a:pt x="12242" y="481"/>
                  </a:cubicBezTo>
                  <a:cubicBezTo>
                    <a:pt x="12242" y="481"/>
                    <a:pt x="7772" y="1148"/>
                    <a:pt x="5638" y="5051"/>
                  </a:cubicBezTo>
                  <a:cubicBezTo>
                    <a:pt x="4136" y="7753"/>
                    <a:pt x="6238" y="12856"/>
                    <a:pt x="4303" y="14291"/>
                  </a:cubicBezTo>
                  <a:cubicBezTo>
                    <a:pt x="2402" y="15725"/>
                    <a:pt x="1435" y="14658"/>
                    <a:pt x="701" y="16793"/>
                  </a:cubicBezTo>
                  <a:cubicBezTo>
                    <a:pt x="0" y="18927"/>
                    <a:pt x="2035" y="20162"/>
                    <a:pt x="1435" y="21096"/>
                  </a:cubicBezTo>
                  <a:cubicBezTo>
                    <a:pt x="834" y="22063"/>
                    <a:pt x="0" y="22297"/>
                    <a:pt x="0" y="23998"/>
                  </a:cubicBezTo>
                  <a:cubicBezTo>
                    <a:pt x="0" y="25538"/>
                    <a:pt x="2644" y="26793"/>
                    <a:pt x="3917" y="26793"/>
                  </a:cubicBezTo>
                  <a:cubicBezTo>
                    <a:pt x="4022" y="26793"/>
                    <a:pt x="4119" y="26784"/>
                    <a:pt x="4203" y="26766"/>
                  </a:cubicBezTo>
                  <a:cubicBezTo>
                    <a:pt x="5196" y="26518"/>
                    <a:pt x="6505" y="25175"/>
                    <a:pt x="7274" y="25175"/>
                  </a:cubicBezTo>
                  <a:cubicBezTo>
                    <a:pt x="7332" y="25175"/>
                    <a:pt x="7387" y="25182"/>
                    <a:pt x="7439" y="25199"/>
                  </a:cubicBezTo>
                  <a:cubicBezTo>
                    <a:pt x="8091" y="25416"/>
                    <a:pt x="8656" y="26790"/>
                    <a:pt x="10670" y="26790"/>
                  </a:cubicBezTo>
                  <a:cubicBezTo>
                    <a:pt x="10819" y="26790"/>
                    <a:pt x="10976" y="26783"/>
                    <a:pt x="11141" y="26766"/>
                  </a:cubicBezTo>
                  <a:cubicBezTo>
                    <a:pt x="13053" y="26554"/>
                    <a:pt x="13823" y="25750"/>
                    <a:pt x="14798" y="25750"/>
                  </a:cubicBezTo>
                  <a:cubicBezTo>
                    <a:pt x="15048" y="25750"/>
                    <a:pt x="15312" y="25803"/>
                    <a:pt x="15611" y="25933"/>
                  </a:cubicBezTo>
                  <a:cubicBezTo>
                    <a:pt x="16802" y="26431"/>
                    <a:pt x="17671" y="27090"/>
                    <a:pt x="18885" y="27090"/>
                  </a:cubicBezTo>
                  <a:cubicBezTo>
                    <a:pt x="19134" y="27090"/>
                    <a:pt x="19397" y="27062"/>
                    <a:pt x="19681" y="27000"/>
                  </a:cubicBezTo>
                  <a:cubicBezTo>
                    <a:pt x="21219" y="26662"/>
                    <a:pt x="22587" y="25302"/>
                    <a:pt x="23261" y="25302"/>
                  </a:cubicBezTo>
                  <a:cubicBezTo>
                    <a:pt x="23318" y="25302"/>
                    <a:pt x="23370" y="25311"/>
                    <a:pt x="23417" y="25332"/>
                  </a:cubicBezTo>
                  <a:cubicBezTo>
                    <a:pt x="23965" y="25576"/>
                    <a:pt x="26707" y="27180"/>
                    <a:pt x="29084" y="27180"/>
                  </a:cubicBezTo>
                  <a:cubicBezTo>
                    <a:pt x="29312" y="27180"/>
                    <a:pt x="29536" y="27165"/>
                    <a:pt x="29755" y="27133"/>
                  </a:cubicBezTo>
                  <a:cubicBezTo>
                    <a:pt x="32290" y="26766"/>
                    <a:pt x="32423" y="24365"/>
                    <a:pt x="31923" y="22197"/>
                  </a:cubicBezTo>
                  <a:cubicBezTo>
                    <a:pt x="31456" y="20062"/>
                    <a:pt x="32423" y="19561"/>
                    <a:pt x="32290" y="17660"/>
                  </a:cubicBezTo>
                  <a:cubicBezTo>
                    <a:pt x="32156" y="15725"/>
                    <a:pt x="29288" y="14291"/>
                    <a:pt x="27720" y="13557"/>
                  </a:cubicBezTo>
                  <a:cubicBezTo>
                    <a:pt x="26152" y="12856"/>
                    <a:pt x="26753" y="8153"/>
                    <a:pt x="25185" y="4551"/>
                  </a:cubicBezTo>
                  <a:cubicBezTo>
                    <a:pt x="24000" y="1768"/>
                    <a:pt x="19572" y="1"/>
                    <a:pt x="15573" y="1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8"/>
            <p:cNvSpPr/>
            <p:nvPr/>
          </p:nvSpPr>
          <p:spPr>
            <a:xfrm>
              <a:off x="3500175" y="4572875"/>
              <a:ext cx="280225" cy="640400"/>
            </a:xfrm>
            <a:custGeom>
              <a:avLst/>
              <a:gdLst/>
              <a:ahLst/>
              <a:cxnLst/>
              <a:rect l="l" t="t" r="r" b="b"/>
              <a:pathLst>
                <a:path w="11209" h="25616" extrusionOk="0">
                  <a:moveTo>
                    <a:pt x="2602" y="1"/>
                  </a:moveTo>
                  <a:cubicBezTo>
                    <a:pt x="2602" y="1"/>
                    <a:pt x="4270" y="14911"/>
                    <a:pt x="4270" y="15278"/>
                  </a:cubicBezTo>
                  <a:cubicBezTo>
                    <a:pt x="4270" y="15612"/>
                    <a:pt x="3903" y="19081"/>
                    <a:pt x="3369" y="20549"/>
                  </a:cubicBezTo>
                  <a:cubicBezTo>
                    <a:pt x="2969" y="21683"/>
                    <a:pt x="2335" y="22717"/>
                    <a:pt x="1468" y="23551"/>
                  </a:cubicBezTo>
                  <a:cubicBezTo>
                    <a:pt x="567" y="24452"/>
                    <a:pt x="0" y="25119"/>
                    <a:pt x="667" y="25452"/>
                  </a:cubicBezTo>
                  <a:cubicBezTo>
                    <a:pt x="890" y="25575"/>
                    <a:pt x="1798" y="25615"/>
                    <a:pt x="2910" y="25615"/>
                  </a:cubicBezTo>
                  <a:cubicBezTo>
                    <a:pt x="5134" y="25615"/>
                    <a:pt x="8173" y="25452"/>
                    <a:pt x="8173" y="25452"/>
                  </a:cubicBezTo>
                  <a:cubicBezTo>
                    <a:pt x="8240" y="24485"/>
                    <a:pt x="8373" y="23518"/>
                    <a:pt x="8606" y="22550"/>
                  </a:cubicBezTo>
                  <a:cubicBezTo>
                    <a:pt x="8807" y="21850"/>
                    <a:pt x="9073" y="21183"/>
                    <a:pt x="9407" y="20549"/>
                  </a:cubicBezTo>
                  <a:lnTo>
                    <a:pt x="9540" y="25452"/>
                  </a:lnTo>
                  <a:lnTo>
                    <a:pt x="10108" y="25452"/>
                  </a:lnTo>
                  <a:cubicBezTo>
                    <a:pt x="10108" y="25452"/>
                    <a:pt x="10308" y="20315"/>
                    <a:pt x="10508" y="19615"/>
                  </a:cubicBezTo>
                  <a:cubicBezTo>
                    <a:pt x="10908" y="18547"/>
                    <a:pt x="11108" y="17413"/>
                    <a:pt x="11208" y="16246"/>
                  </a:cubicBezTo>
                  <a:cubicBezTo>
                    <a:pt x="11208" y="15145"/>
                    <a:pt x="9741" y="13444"/>
                    <a:pt x="9741" y="13444"/>
                  </a:cubicBezTo>
                  <a:lnTo>
                    <a:pt x="10875" y="101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8"/>
            <p:cNvSpPr/>
            <p:nvPr/>
          </p:nvSpPr>
          <p:spPr>
            <a:xfrm>
              <a:off x="3565225" y="4572875"/>
              <a:ext cx="206825" cy="67575"/>
            </a:xfrm>
            <a:custGeom>
              <a:avLst/>
              <a:gdLst/>
              <a:ahLst/>
              <a:cxnLst/>
              <a:rect l="l" t="t" r="r" b="b"/>
              <a:pathLst>
                <a:path w="8273" h="270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0" y="1102"/>
                    <a:pt x="300" y="2703"/>
                  </a:cubicBezTo>
                  <a:lnTo>
                    <a:pt x="8073" y="2703"/>
                  </a:lnTo>
                  <a:lnTo>
                    <a:pt x="8273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DA6A6">
                <a:alpha val="10940"/>
              </a:srgbClr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8"/>
            <p:cNvSpPr/>
            <p:nvPr/>
          </p:nvSpPr>
          <p:spPr>
            <a:xfrm>
              <a:off x="3500175" y="4925625"/>
              <a:ext cx="280225" cy="288100"/>
            </a:xfrm>
            <a:custGeom>
              <a:avLst/>
              <a:gdLst/>
              <a:ahLst/>
              <a:cxnLst/>
              <a:rect l="l" t="t" r="r" b="b"/>
              <a:pathLst>
                <a:path w="11209" h="11524" extrusionOk="0">
                  <a:moveTo>
                    <a:pt x="10208" y="1"/>
                  </a:moveTo>
                  <a:cubicBezTo>
                    <a:pt x="9941" y="1035"/>
                    <a:pt x="9407" y="1802"/>
                    <a:pt x="8840" y="3270"/>
                  </a:cubicBezTo>
                  <a:cubicBezTo>
                    <a:pt x="7973" y="5638"/>
                    <a:pt x="7739" y="8107"/>
                    <a:pt x="6839" y="8774"/>
                  </a:cubicBezTo>
                  <a:cubicBezTo>
                    <a:pt x="6566" y="8976"/>
                    <a:pt x="6045" y="9046"/>
                    <a:pt x="5451" y="9046"/>
                  </a:cubicBezTo>
                  <a:cubicBezTo>
                    <a:pt x="4085" y="9046"/>
                    <a:pt x="2335" y="8674"/>
                    <a:pt x="2335" y="8674"/>
                  </a:cubicBezTo>
                  <a:lnTo>
                    <a:pt x="2169" y="8640"/>
                  </a:lnTo>
                  <a:cubicBezTo>
                    <a:pt x="1968" y="8941"/>
                    <a:pt x="1702" y="9207"/>
                    <a:pt x="1468" y="9474"/>
                  </a:cubicBezTo>
                  <a:cubicBezTo>
                    <a:pt x="567" y="10375"/>
                    <a:pt x="0" y="11042"/>
                    <a:pt x="667" y="11376"/>
                  </a:cubicBezTo>
                  <a:cubicBezTo>
                    <a:pt x="890" y="11487"/>
                    <a:pt x="1798" y="11524"/>
                    <a:pt x="2910" y="11524"/>
                  </a:cubicBezTo>
                  <a:cubicBezTo>
                    <a:pt x="5134" y="11524"/>
                    <a:pt x="8173" y="11376"/>
                    <a:pt x="8173" y="11376"/>
                  </a:cubicBezTo>
                  <a:cubicBezTo>
                    <a:pt x="8240" y="10408"/>
                    <a:pt x="8373" y="9408"/>
                    <a:pt x="8606" y="8474"/>
                  </a:cubicBezTo>
                  <a:cubicBezTo>
                    <a:pt x="8807" y="7773"/>
                    <a:pt x="9073" y="7073"/>
                    <a:pt x="9407" y="6439"/>
                  </a:cubicBezTo>
                  <a:lnTo>
                    <a:pt x="9540" y="11376"/>
                  </a:lnTo>
                  <a:lnTo>
                    <a:pt x="10108" y="11376"/>
                  </a:lnTo>
                  <a:cubicBezTo>
                    <a:pt x="10108" y="11376"/>
                    <a:pt x="10308" y="6205"/>
                    <a:pt x="10508" y="5538"/>
                  </a:cubicBezTo>
                  <a:cubicBezTo>
                    <a:pt x="10908" y="4437"/>
                    <a:pt x="11108" y="3303"/>
                    <a:pt x="11208" y="2169"/>
                  </a:cubicBezTo>
                  <a:cubicBezTo>
                    <a:pt x="11208" y="1469"/>
                    <a:pt x="10641" y="601"/>
                    <a:pt x="10208" y="1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8"/>
            <p:cNvSpPr/>
            <p:nvPr/>
          </p:nvSpPr>
          <p:spPr>
            <a:xfrm>
              <a:off x="3888775" y="4572875"/>
              <a:ext cx="285225" cy="640400"/>
            </a:xfrm>
            <a:custGeom>
              <a:avLst/>
              <a:gdLst/>
              <a:ahLst/>
              <a:cxnLst/>
              <a:rect l="l" t="t" r="r" b="b"/>
              <a:pathLst>
                <a:path w="11409" h="25616" extrusionOk="0">
                  <a:moveTo>
                    <a:pt x="8240" y="1"/>
                  </a:moveTo>
                  <a:lnTo>
                    <a:pt x="1" y="101"/>
                  </a:lnTo>
                  <a:lnTo>
                    <a:pt x="1669" y="13444"/>
                  </a:lnTo>
                  <a:cubicBezTo>
                    <a:pt x="1669" y="13444"/>
                    <a:pt x="201" y="15145"/>
                    <a:pt x="201" y="16246"/>
                  </a:cubicBezTo>
                  <a:cubicBezTo>
                    <a:pt x="268" y="17413"/>
                    <a:pt x="501" y="18547"/>
                    <a:pt x="868" y="19615"/>
                  </a:cubicBezTo>
                  <a:cubicBezTo>
                    <a:pt x="1102" y="20315"/>
                    <a:pt x="1302" y="25452"/>
                    <a:pt x="1302" y="25452"/>
                  </a:cubicBezTo>
                  <a:lnTo>
                    <a:pt x="1869" y="25452"/>
                  </a:lnTo>
                  <a:lnTo>
                    <a:pt x="2002" y="20549"/>
                  </a:lnTo>
                  <a:cubicBezTo>
                    <a:pt x="2336" y="21183"/>
                    <a:pt x="2603" y="21850"/>
                    <a:pt x="2769" y="22550"/>
                  </a:cubicBezTo>
                  <a:cubicBezTo>
                    <a:pt x="3003" y="23518"/>
                    <a:pt x="3170" y="24485"/>
                    <a:pt x="3236" y="25452"/>
                  </a:cubicBezTo>
                  <a:cubicBezTo>
                    <a:pt x="3236" y="25452"/>
                    <a:pt x="6261" y="25615"/>
                    <a:pt x="8485" y="25615"/>
                  </a:cubicBezTo>
                  <a:cubicBezTo>
                    <a:pt x="9597" y="25615"/>
                    <a:pt x="10508" y="25575"/>
                    <a:pt x="10742" y="25452"/>
                  </a:cubicBezTo>
                  <a:cubicBezTo>
                    <a:pt x="11409" y="25119"/>
                    <a:pt x="10842" y="24452"/>
                    <a:pt x="9941" y="23551"/>
                  </a:cubicBezTo>
                  <a:cubicBezTo>
                    <a:pt x="9074" y="22717"/>
                    <a:pt x="8407" y="21683"/>
                    <a:pt x="8040" y="20549"/>
                  </a:cubicBezTo>
                  <a:cubicBezTo>
                    <a:pt x="7473" y="19081"/>
                    <a:pt x="7139" y="15612"/>
                    <a:pt x="7139" y="15278"/>
                  </a:cubicBezTo>
                  <a:cubicBezTo>
                    <a:pt x="7139" y="14911"/>
                    <a:pt x="8240" y="1"/>
                    <a:pt x="824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8"/>
            <p:cNvSpPr/>
            <p:nvPr/>
          </p:nvSpPr>
          <p:spPr>
            <a:xfrm>
              <a:off x="3887125" y="4572875"/>
              <a:ext cx="207650" cy="67575"/>
            </a:xfrm>
            <a:custGeom>
              <a:avLst/>
              <a:gdLst/>
              <a:ahLst/>
              <a:cxnLst/>
              <a:rect l="l" t="t" r="r" b="b"/>
              <a:pathLst>
                <a:path w="8306" h="2703" extrusionOk="0">
                  <a:moveTo>
                    <a:pt x="8306" y="1"/>
                  </a:moveTo>
                  <a:lnTo>
                    <a:pt x="0" y="134"/>
                  </a:lnTo>
                  <a:lnTo>
                    <a:pt x="334" y="2703"/>
                  </a:lnTo>
                  <a:lnTo>
                    <a:pt x="8106" y="2703"/>
                  </a:lnTo>
                  <a:cubicBezTo>
                    <a:pt x="8239" y="1102"/>
                    <a:pt x="8306" y="1"/>
                    <a:pt x="8306" y="1"/>
                  </a:cubicBezTo>
                  <a:close/>
                </a:path>
              </a:pathLst>
            </a:custGeom>
            <a:solidFill>
              <a:srgbClr val="5DA6A6">
                <a:alpha val="10940"/>
              </a:srgbClr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8"/>
            <p:cNvSpPr/>
            <p:nvPr/>
          </p:nvSpPr>
          <p:spPr>
            <a:xfrm>
              <a:off x="3893775" y="4925625"/>
              <a:ext cx="279400" cy="288100"/>
            </a:xfrm>
            <a:custGeom>
              <a:avLst/>
              <a:gdLst/>
              <a:ahLst/>
              <a:cxnLst/>
              <a:rect l="l" t="t" r="r" b="b"/>
              <a:pathLst>
                <a:path w="11176" h="11524" extrusionOk="0">
                  <a:moveTo>
                    <a:pt x="968" y="1"/>
                  </a:moveTo>
                  <a:cubicBezTo>
                    <a:pt x="535" y="601"/>
                    <a:pt x="1" y="1469"/>
                    <a:pt x="1" y="2169"/>
                  </a:cubicBezTo>
                  <a:cubicBezTo>
                    <a:pt x="68" y="3303"/>
                    <a:pt x="301" y="4437"/>
                    <a:pt x="668" y="5538"/>
                  </a:cubicBezTo>
                  <a:cubicBezTo>
                    <a:pt x="868" y="6205"/>
                    <a:pt x="1068" y="11376"/>
                    <a:pt x="1068" y="11376"/>
                  </a:cubicBezTo>
                  <a:lnTo>
                    <a:pt x="1635" y="11376"/>
                  </a:lnTo>
                  <a:lnTo>
                    <a:pt x="1769" y="6439"/>
                  </a:lnTo>
                  <a:cubicBezTo>
                    <a:pt x="2102" y="7073"/>
                    <a:pt x="2369" y="7773"/>
                    <a:pt x="2569" y="8474"/>
                  </a:cubicBezTo>
                  <a:cubicBezTo>
                    <a:pt x="2803" y="9408"/>
                    <a:pt x="2936" y="10408"/>
                    <a:pt x="3003" y="11376"/>
                  </a:cubicBezTo>
                  <a:cubicBezTo>
                    <a:pt x="3003" y="11376"/>
                    <a:pt x="6042" y="11524"/>
                    <a:pt x="8266" y="11524"/>
                  </a:cubicBezTo>
                  <a:cubicBezTo>
                    <a:pt x="9378" y="11524"/>
                    <a:pt x="10286" y="11487"/>
                    <a:pt x="10508" y="11376"/>
                  </a:cubicBezTo>
                  <a:cubicBezTo>
                    <a:pt x="11176" y="11042"/>
                    <a:pt x="10608" y="10375"/>
                    <a:pt x="9708" y="9474"/>
                  </a:cubicBezTo>
                  <a:cubicBezTo>
                    <a:pt x="9474" y="9207"/>
                    <a:pt x="9207" y="8941"/>
                    <a:pt x="9007" y="8640"/>
                  </a:cubicBezTo>
                  <a:lnTo>
                    <a:pt x="8841" y="8674"/>
                  </a:lnTo>
                  <a:cubicBezTo>
                    <a:pt x="8841" y="8674"/>
                    <a:pt x="7091" y="9046"/>
                    <a:pt x="5725" y="9046"/>
                  </a:cubicBezTo>
                  <a:cubicBezTo>
                    <a:pt x="5131" y="9046"/>
                    <a:pt x="4610" y="8976"/>
                    <a:pt x="4337" y="8774"/>
                  </a:cubicBezTo>
                  <a:cubicBezTo>
                    <a:pt x="3437" y="8107"/>
                    <a:pt x="3237" y="5638"/>
                    <a:pt x="2336" y="3270"/>
                  </a:cubicBezTo>
                  <a:cubicBezTo>
                    <a:pt x="1769" y="1802"/>
                    <a:pt x="1235" y="1035"/>
                    <a:pt x="968" y="1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8"/>
            <p:cNvSpPr/>
            <p:nvPr/>
          </p:nvSpPr>
          <p:spPr>
            <a:xfrm>
              <a:off x="3360900" y="3005675"/>
              <a:ext cx="909000" cy="1608925"/>
            </a:xfrm>
            <a:custGeom>
              <a:avLst/>
              <a:gdLst/>
              <a:ahLst/>
              <a:cxnLst/>
              <a:rect l="l" t="t" r="r" b="b"/>
              <a:pathLst>
                <a:path w="36360" h="64357" extrusionOk="0">
                  <a:moveTo>
                    <a:pt x="17784" y="0"/>
                  </a:moveTo>
                  <a:cubicBezTo>
                    <a:pt x="9801" y="0"/>
                    <a:pt x="3499" y="3329"/>
                    <a:pt x="2169" y="4747"/>
                  </a:cubicBezTo>
                  <a:cubicBezTo>
                    <a:pt x="701" y="6382"/>
                    <a:pt x="501" y="7816"/>
                    <a:pt x="501" y="7816"/>
                  </a:cubicBezTo>
                  <a:cubicBezTo>
                    <a:pt x="501" y="7816"/>
                    <a:pt x="1" y="18557"/>
                    <a:pt x="401" y="25696"/>
                  </a:cubicBezTo>
                  <a:cubicBezTo>
                    <a:pt x="835" y="32867"/>
                    <a:pt x="2035" y="63956"/>
                    <a:pt x="2035" y="63956"/>
                  </a:cubicBezTo>
                  <a:lnTo>
                    <a:pt x="16779" y="64357"/>
                  </a:lnTo>
                  <a:lnTo>
                    <a:pt x="17313" y="26930"/>
                  </a:lnTo>
                  <a:lnTo>
                    <a:pt x="19214" y="64223"/>
                  </a:lnTo>
                  <a:lnTo>
                    <a:pt x="36360" y="64090"/>
                  </a:lnTo>
                  <a:cubicBezTo>
                    <a:pt x="36360" y="64090"/>
                    <a:pt x="34892" y="33168"/>
                    <a:pt x="34892" y="25028"/>
                  </a:cubicBezTo>
                  <a:cubicBezTo>
                    <a:pt x="34892" y="16923"/>
                    <a:pt x="35960" y="12219"/>
                    <a:pt x="35826" y="8283"/>
                  </a:cubicBezTo>
                  <a:cubicBezTo>
                    <a:pt x="35693" y="4380"/>
                    <a:pt x="30389" y="1245"/>
                    <a:pt x="20949" y="177"/>
                  </a:cubicBezTo>
                  <a:cubicBezTo>
                    <a:pt x="19871" y="55"/>
                    <a:pt x="18814" y="0"/>
                    <a:pt x="177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8"/>
            <p:cNvSpPr/>
            <p:nvPr/>
          </p:nvSpPr>
          <p:spPr>
            <a:xfrm>
              <a:off x="4121450" y="3066800"/>
              <a:ext cx="19200" cy="1542800"/>
            </a:xfrm>
            <a:custGeom>
              <a:avLst/>
              <a:gdLst/>
              <a:ahLst/>
              <a:cxnLst/>
              <a:rect l="l" t="t" r="r" b="b"/>
              <a:pathLst>
                <a:path w="768" h="61712" extrusionOk="0">
                  <a:moveTo>
                    <a:pt x="0" y="1"/>
                  </a:moveTo>
                  <a:lnTo>
                    <a:pt x="0" y="61712"/>
                  </a:lnTo>
                  <a:lnTo>
                    <a:pt x="768" y="61712"/>
                  </a:lnTo>
                  <a:lnTo>
                    <a:pt x="768" y="368"/>
                  </a:lnTo>
                  <a:cubicBezTo>
                    <a:pt x="534" y="234"/>
                    <a:pt x="267" y="134"/>
                    <a:pt x="0" y="1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8"/>
            <p:cNvSpPr/>
            <p:nvPr/>
          </p:nvSpPr>
          <p:spPr>
            <a:xfrm>
              <a:off x="4153125" y="3082650"/>
              <a:ext cx="10050" cy="1526125"/>
            </a:xfrm>
            <a:custGeom>
              <a:avLst/>
              <a:gdLst/>
              <a:ahLst/>
              <a:cxnLst/>
              <a:rect l="l" t="t" r="r" b="b"/>
              <a:pathLst>
                <a:path w="402" h="61045" extrusionOk="0">
                  <a:moveTo>
                    <a:pt x="1" y="0"/>
                  </a:moveTo>
                  <a:lnTo>
                    <a:pt x="1" y="61044"/>
                  </a:lnTo>
                  <a:lnTo>
                    <a:pt x="401" y="61044"/>
                  </a:lnTo>
                  <a:lnTo>
                    <a:pt x="4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8"/>
            <p:cNvSpPr/>
            <p:nvPr/>
          </p:nvSpPr>
          <p:spPr>
            <a:xfrm>
              <a:off x="3797050" y="3024175"/>
              <a:ext cx="20050" cy="1110075"/>
            </a:xfrm>
            <a:custGeom>
              <a:avLst/>
              <a:gdLst/>
              <a:ahLst/>
              <a:cxnLst/>
              <a:rect l="l" t="t" r="r" b="b"/>
              <a:pathLst>
                <a:path w="802" h="44403" extrusionOk="0">
                  <a:moveTo>
                    <a:pt x="452" y="0"/>
                  </a:moveTo>
                  <a:cubicBezTo>
                    <a:pt x="435" y="0"/>
                    <a:pt x="418" y="2"/>
                    <a:pt x="401" y="4"/>
                  </a:cubicBezTo>
                  <a:cubicBezTo>
                    <a:pt x="167" y="4"/>
                    <a:pt x="0" y="171"/>
                    <a:pt x="0" y="371"/>
                  </a:cubicBezTo>
                  <a:lnTo>
                    <a:pt x="0" y="29292"/>
                  </a:lnTo>
                  <a:lnTo>
                    <a:pt x="801" y="44403"/>
                  </a:lnTo>
                  <a:lnTo>
                    <a:pt x="801" y="371"/>
                  </a:lnTo>
                  <a:cubicBezTo>
                    <a:pt x="801" y="158"/>
                    <a:pt x="634" y="0"/>
                    <a:pt x="452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8"/>
            <p:cNvSpPr/>
            <p:nvPr/>
          </p:nvSpPr>
          <p:spPr>
            <a:xfrm>
              <a:off x="3829575" y="3028450"/>
              <a:ext cx="9200" cy="1544450"/>
            </a:xfrm>
            <a:custGeom>
              <a:avLst/>
              <a:gdLst/>
              <a:ahLst/>
              <a:cxnLst/>
              <a:rect l="l" t="t" r="r" b="b"/>
              <a:pathLst>
                <a:path w="368" h="61778" extrusionOk="0">
                  <a:moveTo>
                    <a:pt x="167" y="0"/>
                  </a:moveTo>
                  <a:cubicBezTo>
                    <a:pt x="67" y="0"/>
                    <a:pt x="0" y="100"/>
                    <a:pt x="0" y="200"/>
                  </a:cubicBezTo>
                  <a:lnTo>
                    <a:pt x="0" y="54206"/>
                  </a:lnTo>
                  <a:lnTo>
                    <a:pt x="367" y="61778"/>
                  </a:lnTo>
                  <a:lnTo>
                    <a:pt x="367" y="200"/>
                  </a:lnTo>
                  <a:cubicBezTo>
                    <a:pt x="367" y="100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8"/>
            <p:cNvSpPr/>
            <p:nvPr/>
          </p:nvSpPr>
          <p:spPr>
            <a:xfrm>
              <a:off x="3940475" y="3029075"/>
              <a:ext cx="10050" cy="1581350"/>
            </a:xfrm>
            <a:custGeom>
              <a:avLst/>
              <a:gdLst/>
              <a:ahLst/>
              <a:cxnLst/>
              <a:rect l="l" t="t" r="r" b="b"/>
              <a:pathLst>
                <a:path w="402" h="63254" extrusionOk="0">
                  <a:moveTo>
                    <a:pt x="201" y="0"/>
                  </a:moveTo>
                  <a:cubicBezTo>
                    <a:pt x="109" y="0"/>
                    <a:pt x="18" y="59"/>
                    <a:pt x="1" y="175"/>
                  </a:cubicBezTo>
                  <a:lnTo>
                    <a:pt x="1" y="63254"/>
                  </a:lnTo>
                  <a:lnTo>
                    <a:pt x="401" y="63254"/>
                  </a:lnTo>
                  <a:lnTo>
                    <a:pt x="401" y="175"/>
                  </a:lnTo>
                  <a:cubicBezTo>
                    <a:pt x="385" y="59"/>
                    <a:pt x="293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8"/>
            <p:cNvSpPr/>
            <p:nvPr/>
          </p:nvSpPr>
          <p:spPr>
            <a:xfrm>
              <a:off x="3991350" y="3028450"/>
              <a:ext cx="10025" cy="1581975"/>
            </a:xfrm>
            <a:custGeom>
              <a:avLst/>
              <a:gdLst/>
              <a:ahLst/>
              <a:cxnLst/>
              <a:rect l="l" t="t" r="r" b="b"/>
              <a:pathLst>
                <a:path w="401" h="63279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63279"/>
                  </a:lnTo>
                  <a:lnTo>
                    <a:pt x="401" y="63279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8"/>
            <p:cNvSpPr/>
            <p:nvPr/>
          </p:nvSpPr>
          <p:spPr>
            <a:xfrm>
              <a:off x="3959675" y="3024700"/>
              <a:ext cx="19200" cy="1585725"/>
            </a:xfrm>
            <a:custGeom>
              <a:avLst/>
              <a:gdLst/>
              <a:ahLst/>
              <a:cxnLst/>
              <a:rect l="l" t="t" r="r" b="b"/>
              <a:pathLst>
                <a:path w="768" h="63429" extrusionOk="0">
                  <a:moveTo>
                    <a:pt x="384" y="0"/>
                  </a:moveTo>
                  <a:cubicBezTo>
                    <a:pt x="200" y="0"/>
                    <a:pt x="17" y="117"/>
                    <a:pt x="0" y="350"/>
                  </a:cubicBezTo>
                  <a:lnTo>
                    <a:pt x="0" y="63429"/>
                  </a:lnTo>
                  <a:lnTo>
                    <a:pt x="767" y="63429"/>
                  </a:lnTo>
                  <a:lnTo>
                    <a:pt x="767" y="350"/>
                  </a:lnTo>
                  <a:cubicBezTo>
                    <a:pt x="751" y="117"/>
                    <a:pt x="567" y="0"/>
                    <a:pt x="384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8"/>
            <p:cNvSpPr/>
            <p:nvPr/>
          </p:nvSpPr>
          <p:spPr>
            <a:xfrm>
              <a:off x="4103100" y="3059300"/>
              <a:ext cx="9200" cy="1550300"/>
            </a:xfrm>
            <a:custGeom>
              <a:avLst/>
              <a:gdLst/>
              <a:ahLst/>
              <a:cxnLst/>
              <a:rect l="l" t="t" r="r" b="b"/>
              <a:pathLst>
                <a:path w="368" h="62012" extrusionOk="0">
                  <a:moveTo>
                    <a:pt x="1" y="0"/>
                  </a:moveTo>
                  <a:lnTo>
                    <a:pt x="1" y="62012"/>
                  </a:lnTo>
                  <a:lnTo>
                    <a:pt x="367" y="62012"/>
                  </a:lnTo>
                  <a:lnTo>
                    <a:pt x="367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8"/>
            <p:cNvSpPr/>
            <p:nvPr/>
          </p:nvSpPr>
          <p:spPr>
            <a:xfrm>
              <a:off x="3473475" y="3075150"/>
              <a:ext cx="19225" cy="1531125"/>
            </a:xfrm>
            <a:custGeom>
              <a:avLst/>
              <a:gdLst/>
              <a:ahLst/>
              <a:cxnLst/>
              <a:rect l="l" t="t" r="r" b="b"/>
              <a:pathLst>
                <a:path w="769" h="61245" extrusionOk="0">
                  <a:moveTo>
                    <a:pt x="768" y="0"/>
                  </a:moveTo>
                  <a:cubicBezTo>
                    <a:pt x="468" y="134"/>
                    <a:pt x="234" y="267"/>
                    <a:pt x="1" y="367"/>
                  </a:cubicBezTo>
                  <a:lnTo>
                    <a:pt x="1" y="61244"/>
                  </a:lnTo>
                  <a:lnTo>
                    <a:pt x="768" y="6124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8"/>
            <p:cNvSpPr/>
            <p:nvPr/>
          </p:nvSpPr>
          <p:spPr>
            <a:xfrm>
              <a:off x="3454300" y="3090150"/>
              <a:ext cx="9200" cy="1516125"/>
            </a:xfrm>
            <a:custGeom>
              <a:avLst/>
              <a:gdLst/>
              <a:ahLst/>
              <a:cxnLst/>
              <a:rect l="l" t="t" r="r" b="b"/>
              <a:pathLst>
                <a:path w="368" h="60645" extrusionOk="0">
                  <a:moveTo>
                    <a:pt x="368" y="1"/>
                  </a:moveTo>
                  <a:lnTo>
                    <a:pt x="1" y="201"/>
                  </a:lnTo>
                  <a:lnTo>
                    <a:pt x="1" y="60644"/>
                  </a:lnTo>
                  <a:lnTo>
                    <a:pt x="368" y="60644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8"/>
            <p:cNvSpPr/>
            <p:nvPr/>
          </p:nvSpPr>
          <p:spPr>
            <a:xfrm>
              <a:off x="3778700" y="3028450"/>
              <a:ext cx="9200" cy="1586150"/>
            </a:xfrm>
            <a:custGeom>
              <a:avLst/>
              <a:gdLst/>
              <a:ahLst/>
              <a:cxnLst/>
              <a:rect l="l" t="t" r="r" b="b"/>
              <a:pathLst>
                <a:path w="368" h="63446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63446"/>
                  </a:lnTo>
                  <a:lnTo>
                    <a:pt x="67" y="63446"/>
                  </a:lnTo>
                  <a:lnTo>
                    <a:pt x="368" y="40796"/>
                  </a:lnTo>
                  <a:lnTo>
                    <a:pt x="368" y="200"/>
                  </a:lnTo>
                  <a:cubicBezTo>
                    <a:pt x="368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8"/>
            <p:cNvSpPr/>
            <p:nvPr/>
          </p:nvSpPr>
          <p:spPr>
            <a:xfrm>
              <a:off x="3505175" y="3065125"/>
              <a:ext cx="10025" cy="1541975"/>
            </a:xfrm>
            <a:custGeom>
              <a:avLst/>
              <a:gdLst/>
              <a:ahLst/>
              <a:cxnLst/>
              <a:rect l="l" t="t" r="r" b="b"/>
              <a:pathLst>
                <a:path w="401" h="61679" extrusionOk="0">
                  <a:moveTo>
                    <a:pt x="401" y="1"/>
                  </a:moveTo>
                  <a:lnTo>
                    <a:pt x="0" y="168"/>
                  </a:lnTo>
                  <a:lnTo>
                    <a:pt x="0" y="61678"/>
                  </a:lnTo>
                  <a:lnTo>
                    <a:pt x="401" y="61678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8"/>
            <p:cNvSpPr/>
            <p:nvPr/>
          </p:nvSpPr>
          <p:spPr>
            <a:xfrm>
              <a:off x="3635275" y="3024275"/>
              <a:ext cx="19200" cy="1587000"/>
            </a:xfrm>
            <a:custGeom>
              <a:avLst/>
              <a:gdLst/>
              <a:ahLst/>
              <a:cxnLst/>
              <a:rect l="l" t="t" r="r" b="b"/>
              <a:pathLst>
                <a:path w="768" h="63480" extrusionOk="0">
                  <a:moveTo>
                    <a:pt x="400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63446"/>
                  </a:lnTo>
                  <a:lnTo>
                    <a:pt x="767" y="63479"/>
                  </a:lnTo>
                  <a:lnTo>
                    <a:pt x="767" y="367"/>
                  </a:lnTo>
                  <a:cubicBezTo>
                    <a:pt x="767" y="167"/>
                    <a:pt x="601" y="0"/>
                    <a:pt x="400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8"/>
            <p:cNvSpPr/>
            <p:nvPr/>
          </p:nvSpPr>
          <p:spPr>
            <a:xfrm>
              <a:off x="3616075" y="3028450"/>
              <a:ext cx="10050" cy="1581975"/>
            </a:xfrm>
            <a:custGeom>
              <a:avLst/>
              <a:gdLst/>
              <a:ahLst/>
              <a:cxnLst/>
              <a:rect l="l" t="t" r="r" b="b"/>
              <a:pathLst>
                <a:path w="402" h="63279" extrusionOk="0">
                  <a:moveTo>
                    <a:pt x="134" y="0"/>
                  </a:moveTo>
                  <a:cubicBezTo>
                    <a:pt x="34" y="34"/>
                    <a:pt x="1" y="134"/>
                    <a:pt x="1" y="200"/>
                  </a:cubicBezTo>
                  <a:lnTo>
                    <a:pt x="1" y="63279"/>
                  </a:lnTo>
                  <a:lnTo>
                    <a:pt x="401" y="63279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8"/>
            <p:cNvSpPr/>
            <p:nvPr/>
          </p:nvSpPr>
          <p:spPr>
            <a:xfrm>
              <a:off x="3666950" y="3028450"/>
              <a:ext cx="10050" cy="1582825"/>
            </a:xfrm>
            <a:custGeom>
              <a:avLst/>
              <a:gdLst/>
              <a:ahLst/>
              <a:cxnLst/>
              <a:rect l="l" t="t" r="r" b="b"/>
              <a:pathLst>
                <a:path w="402" h="63313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63312"/>
                  </a:lnTo>
                  <a:lnTo>
                    <a:pt x="401" y="63312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8"/>
            <p:cNvSpPr/>
            <p:nvPr/>
          </p:nvSpPr>
          <p:spPr>
            <a:xfrm>
              <a:off x="3360900" y="2983400"/>
              <a:ext cx="909000" cy="1631200"/>
            </a:xfrm>
            <a:custGeom>
              <a:avLst/>
              <a:gdLst/>
              <a:ahLst/>
              <a:cxnLst/>
              <a:rect l="l" t="t" r="r" b="b"/>
              <a:pathLst>
                <a:path w="36360" h="65248" fill="none" extrusionOk="0">
                  <a:moveTo>
                    <a:pt x="501" y="8707"/>
                  </a:moveTo>
                  <a:cubicBezTo>
                    <a:pt x="501" y="8707"/>
                    <a:pt x="1" y="19448"/>
                    <a:pt x="401" y="26587"/>
                  </a:cubicBezTo>
                  <a:cubicBezTo>
                    <a:pt x="835" y="33758"/>
                    <a:pt x="2035" y="64847"/>
                    <a:pt x="2035" y="64847"/>
                  </a:cubicBezTo>
                  <a:lnTo>
                    <a:pt x="16779" y="65248"/>
                  </a:lnTo>
                  <a:lnTo>
                    <a:pt x="17313" y="27821"/>
                  </a:lnTo>
                  <a:lnTo>
                    <a:pt x="19214" y="65114"/>
                  </a:lnTo>
                  <a:lnTo>
                    <a:pt x="36360" y="64981"/>
                  </a:lnTo>
                  <a:cubicBezTo>
                    <a:pt x="36360" y="64981"/>
                    <a:pt x="34892" y="34059"/>
                    <a:pt x="34892" y="25919"/>
                  </a:cubicBezTo>
                  <a:cubicBezTo>
                    <a:pt x="34892" y="17814"/>
                    <a:pt x="35960" y="13110"/>
                    <a:pt x="35826" y="9174"/>
                  </a:cubicBezTo>
                  <a:cubicBezTo>
                    <a:pt x="35693" y="5271"/>
                    <a:pt x="30389" y="2136"/>
                    <a:pt x="20949" y="1068"/>
                  </a:cubicBezTo>
                  <a:cubicBezTo>
                    <a:pt x="11509" y="1"/>
                    <a:pt x="3670" y="4037"/>
                    <a:pt x="2169" y="5638"/>
                  </a:cubicBezTo>
                  <a:cubicBezTo>
                    <a:pt x="701" y="7273"/>
                    <a:pt x="501" y="8707"/>
                    <a:pt x="501" y="8707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A64D79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8"/>
            <p:cNvSpPr/>
            <p:nvPr/>
          </p:nvSpPr>
          <p:spPr>
            <a:xfrm>
              <a:off x="3732000" y="3077650"/>
              <a:ext cx="183500" cy="200175"/>
            </a:xfrm>
            <a:custGeom>
              <a:avLst/>
              <a:gdLst/>
              <a:ahLst/>
              <a:cxnLst/>
              <a:rect l="l" t="t" r="r" b="b"/>
              <a:pathLst>
                <a:path w="7340" h="8007" extrusionOk="0">
                  <a:moveTo>
                    <a:pt x="2169" y="0"/>
                  </a:moveTo>
                  <a:lnTo>
                    <a:pt x="2002" y="834"/>
                  </a:lnTo>
                  <a:cubicBezTo>
                    <a:pt x="2002" y="834"/>
                    <a:pt x="1" y="6171"/>
                    <a:pt x="334" y="7005"/>
                  </a:cubicBezTo>
                  <a:cubicBezTo>
                    <a:pt x="668" y="7839"/>
                    <a:pt x="2502" y="8006"/>
                    <a:pt x="2502" y="8006"/>
                  </a:cubicBezTo>
                  <a:lnTo>
                    <a:pt x="3170" y="1001"/>
                  </a:lnTo>
                  <a:cubicBezTo>
                    <a:pt x="3170" y="1001"/>
                    <a:pt x="4794" y="7175"/>
                    <a:pt x="5638" y="7175"/>
                  </a:cubicBezTo>
                  <a:cubicBezTo>
                    <a:pt x="5650" y="7175"/>
                    <a:pt x="5660" y="7174"/>
                    <a:pt x="5671" y="7172"/>
                  </a:cubicBezTo>
                  <a:cubicBezTo>
                    <a:pt x="6505" y="7005"/>
                    <a:pt x="7339" y="6505"/>
                    <a:pt x="7006" y="5171"/>
                  </a:cubicBezTo>
                  <a:cubicBezTo>
                    <a:pt x="6672" y="3836"/>
                    <a:pt x="2169" y="0"/>
                    <a:pt x="2169" y="0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8"/>
            <p:cNvSpPr/>
            <p:nvPr/>
          </p:nvSpPr>
          <p:spPr>
            <a:xfrm>
              <a:off x="2865550" y="1559900"/>
              <a:ext cx="1756275" cy="1716250"/>
            </a:xfrm>
            <a:custGeom>
              <a:avLst/>
              <a:gdLst/>
              <a:ahLst/>
              <a:cxnLst/>
              <a:rect l="l" t="t" r="r" b="b"/>
              <a:pathLst>
                <a:path w="70251" h="68650" extrusionOk="0">
                  <a:moveTo>
                    <a:pt x="39028" y="0"/>
                  </a:moveTo>
                  <a:cubicBezTo>
                    <a:pt x="39028" y="0"/>
                    <a:pt x="32057" y="4537"/>
                    <a:pt x="31823" y="5604"/>
                  </a:cubicBezTo>
                  <a:cubicBezTo>
                    <a:pt x="31556" y="6705"/>
                    <a:pt x="31990" y="10775"/>
                    <a:pt x="32457" y="12376"/>
                  </a:cubicBezTo>
                  <a:cubicBezTo>
                    <a:pt x="32891" y="14010"/>
                    <a:pt x="34625" y="16912"/>
                    <a:pt x="35326" y="17446"/>
                  </a:cubicBezTo>
                  <a:cubicBezTo>
                    <a:pt x="36060" y="17980"/>
                    <a:pt x="36793" y="21315"/>
                    <a:pt x="35793" y="22316"/>
                  </a:cubicBezTo>
                  <a:cubicBezTo>
                    <a:pt x="35236" y="22873"/>
                    <a:pt x="34627" y="23120"/>
                    <a:pt x="33897" y="23120"/>
                  </a:cubicBezTo>
                  <a:cubicBezTo>
                    <a:pt x="33316" y="23120"/>
                    <a:pt x="32659" y="22964"/>
                    <a:pt x="31890" y="22683"/>
                  </a:cubicBezTo>
                  <a:cubicBezTo>
                    <a:pt x="30277" y="22082"/>
                    <a:pt x="28813" y="21241"/>
                    <a:pt x="27585" y="21241"/>
                  </a:cubicBezTo>
                  <a:cubicBezTo>
                    <a:pt x="27519" y="21241"/>
                    <a:pt x="27452" y="21244"/>
                    <a:pt x="27387" y="21249"/>
                  </a:cubicBezTo>
                  <a:cubicBezTo>
                    <a:pt x="26119" y="21315"/>
                    <a:pt x="16279" y="23851"/>
                    <a:pt x="14444" y="24218"/>
                  </a:cubicBezTo>
                  <a:cubicBezTo>
                    <a:pt x="12643" y="24584"/>
                    <a:pt x="11309" y="24751"/>
                    <a:pt x="10942" y="24851"/>
                  </a:cubicBezTo>
                  <a:cubicBezTo>
                    <a:pt x="10906" y="24861"/>
                    <a:pt x="10857" y="24866"/>
                    <a:pt x="10799" y="24866"/>
                  </a:cubicBezTo>
                  <a:cubicBezTo>
                    <a:pt x="10356" y="24866"/>
                    <a:pt x="9345" y="24615"/>
                    <a:pt x="8824" y="24615"/>
                  </a:cubicBezTo>
                  <a:cubicBezTo>
                    <a:pt x="8716" y="24615"/>
                    <a:pt x="8630" y="24625"/>
                    <a:pt x="8573" y="24651"/>
                  </a:cubicBezTo>
                  <a:cubicBezTo>
                    <a:pt x="8540" y="24671"/>
                    <a:pt x="8505" y="24681"/>
                    <a:pt x="8470" y="24681"/>
                  </a:cubicBezTo>
                  <a:cubicBezTo>
                    <a:pt x="8156" y="24681"/>
                    <a:pt x="7744" y="23919"/>
                    <a:pt x="6605" y="23050"/>
                  </a:cubicBezTo>
                  <a:cubicBezTo>
                    <a:pt x="5338" y="22049"/>
                    <a:pt x="4437" y="21249"/>
                    <a:pt x="4437" y="21249"/>
                  </a:cubicBezTo>
                  <a:lnTo>
                    <a:pt x="1" y="25118"/>
                  </a:lnTo>
                  <a:lnTo>
                    <a:pt x="734" y="26553"/>
                  </a:lnTo>
                  <a:cubicBezTo>
                    <a:pt x="734" y="26553"/>
                    <a:pt x="534" y="29088"/>
                    <a:pt x="1368" y="30422"/>
                  </a:cubicBezTo>
                  <a:cubicBezTo>
                    <a:pt x="2169" y="31790"/>
                    <a:pt x="3603" y="32857"/>
                    <a:pt x="5071" y="35025"/>
                  </a:cubicBezTo>
                  <a:cubicBezTo>
                    <a:pt x="6505" y="37160"/>
                    <a:pt x="8040" y="40129"/>
                    <a:pt x="11008" y="40129"/>
                  </a:cubicBezTo>
                  <a:cubicBezTo>
                    <a:pt x="14011" y="40129"/>
                    <a:pt x="17780" y="36860"/>
                    <a:pt x="20415" y="35592"/>
                  </a:cubicBezTo>
                  <a:cubicBezTo>
                    <a:pt x="23050" y="34325"/>
                    <a:pt x="25385" y="33057"/>
                    <a:pt x="25385" y="33057"/>
                  </a:cubicBezTo>
                  <a:lnTo>
                    <a:pt x="25385" y="33057"/>
                  </a:lnTo>
                  <a:cubicBezTo>
                    <a:pt x="25385" y="33058"/>
                    <a:pt x="22750" y="49669"/>
                    <a:pt x="21216" y="52771"/>
                  </a:cubicBezTo>
                  <a:cubicBezTo>
                    <a:pt x="19648" y="55840"/>
                    <a:pt x="16245" y="59610"/>
                    <a:pt x="17046" y="61511"/>
                  </a:cubicBezTo>
                  <a:cubicBezTo>
                    <a:pt x="17847" y="63412"/>
                    <a:pt x="18947" y="65681"/>
                    <a:pt x="20282" y="65681"/>
                  </a:cubicBezTo>
                  <a:cubicBezTo>
                    <a:pt x="21649" y="65681"/>
                    <a:pt x="36293" y="61244"/>
                    <a:pt x="38995" y="61244"/>
                  </a:cubicBezTo>
                  <a:cubicBezTo>
                    <a:pt x="41697" y="61244"/>
                    <a:pt x="53872" y="66481"/>
                    <a:pt x="55240" y="67215"/>
                  </a:cubicBezTo>
                  <a:cubicBezTo>
                    <a:pt x="55240" y="67215"/>
                    <a:pt x="54973" y="68649"/>
                    <a:pt x="55807" y="68649"/>
                  </a:cubicBezTo>
                  <a:cubicBezTo>
                    <a:pt x="56608" y="68649"/>
                    <a:pt x="57875" y="67482"/>
                    <a:pt x="58409" y="65781"/>
                  </a:cubicBezTo>
                  <a:cubicBezTo>
                    <a:pt x="58943" y="64046"/>
                    <a:pt x="56441" y="59276"/>
                    <a:pt x="56141" y="56107"/>
                  </a:cubicBezTo>
                  <a:cubicBezTo>
                    <a:pt x="55874" y="52938"/>
                    <a:pt x="54440" y="41931"/>
                    <a:pt x="54439" y="41930"/>
                  </a:cubicBezTo>
                  <a:lnTo>
                    <a:pt x="54439" y="41930"/>
                  </a:lnTo>
                  <a:cubicBezTo>
                    <a:pt x="54440" y="41931"/>
                    <a:pt x="58409" y="52938"/>
                    <a:pt x="58943" y="54673"/>
                  </a:cubicBezTo>
                  <a:cubicBezTo>
                    <a:pt x="59436" y="56245"/>
                    <a:pt x="61724" y="58216"/>
                    <a:pt x="63859" y="58216"/>
                  </a:cubicBezTo>
                  <a:cubicBezTo>
                    <a:pt x="64034" y="58216"/>
                    <a:pt x="64208" y="58203"/>
                    <a:pt x="64380" y="58175"/>
                  </a:cubicBezTo>
                  <a:cubicBezTo>
                    <a:pt x="66648" y="57842"/>
                    <a:pt x="70251" y="55840"/>
                    <a:pt x="69250" y="50870"/>
                  </a:cubicBezTo>
                  <a:cubicBezTo>
                    <a:pt x="68249" y="45900"/>
                    <a:pt x="63513" y="38661"/>
                    <a:pt x="62145" y="35859"/>
                  </a:cubicBezTo>
                  <a:cubicBezTo>
                    <a:pt x="60777" y="33057"/>
                    <a:pt x="57975" y="27120"/>
                    <a:pt x="55907" y="25018"/>
                  </a:cubicBezTo>
                  <a:cubicBezTo>
                    <a:pt x="54021" y="23132"/>
                    <a:pt x="52413" y="23049"/>
                    <a:pt x="50020" y="23049"/>
                  </a:cubicBezTo>
                  <a:cubicBezTo>
                    <a:pt x="49789" y="23049"/>
                    <a:pt x="49550" y="23050"/>
                    <a:pt x="49302" y="23050"/>
                  </a:cubicBezTo>
                  <a:cubicBezTo>
                    <a:pt x="46500" y="23050"/>
                    <a:pt x="43899" y="22683"/>
                    <a:pt x="43632" y="21782"/>
                  </a:cubicBezTo>
                  <a:cubicBezTo>
                    <a:pt x="43365" y="20915"/>
                    <a:pt x="43432" y="16545"/>
                    <a:pt x="43432" y="16545"/>
                  </a:cubicBezTo>
                  <a:lnTo>
                    <a:pt x="45333" y="12676"/>
                  </a:lnTo>
                  <a:cubicBezTo>
                    <a:pt x="45333" y="12676"/>
                    <a:pt x="45588" y="12763"/>
                    <a:pt x="45911" y="12763"/>
                  </a:cubicBezTo>
                  <a:cubicBezTo>
                    <a:pt x="46308" y="12763"/>
                    <a:pt x="46810" y="12631"/>
                    <a:pt x="47067" y="12042"/>
                  </a:cubicBezTo>
                  <a:cubicBezTo>
                    <a:pt x="47334" y="11242"/>
                    <a:pt x="47501" y="10441"/>
                    <a:pt x="47501" y="9607"/>
                  </a:cubicBezTo>
                  <a:cubicBezTo>
                    <a:pt x="47501" y="9607"/>
                    <a:pt x="46067" y="8873"/>
                    <a:pt x="42631" y="5537"/>
                  </a:cubicBezTo>
                  <a:cubicBezTo>
                    <a:pt x="39195" y="2202"/>
                    <a:pt x="39028" y="0"/>
                    <a:pt x="3902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8"/>
            <p:cNvSpPr/>
            <p:nvPr/>
          </p:nvSpPr>
          <p:spPr>
            <a:xfrm>
              <a:off x="3748675" y="1984375"/>
              <a:ext cx="148475" cy="78400"/>
            </a:xfrm>
            <a:custGeom>
              <a:avLst/>
              <a:gdLst/>
              <a:ahLst/>
              <a:cxnLst/>
              <a:rect l="l" t="t" r="r" b="b"/>
              <a:pathLst>
                <a:path w="5939" h="3136" extrusionOk="0">
                  <a:moveTo>
                    <a:pt x="5938" y="0"/>
                  </a:moveTo>
                  <a:cubicBezTo>
                    <a:pt x="5138" y="500"/>
                    <a:pt x="4270" y="967"/>
                    <a:pt x="3437" y="1368"/>
                  </a:cubicBezTo>
                  <a:cubicBezTo>
                    <a:pt x="3106" y="1520"/>
                    <a:pt x="2777" y="1582"/>
                    <a:pt x="2461" y="1582"/>
                  </a:cubicBezTo>
                  <a:cubicBezTo>
                    <a:pt x="1116" y="1582"/>
                    <a:pt x="1" y="467"/>
                    <a:pt x="1" y="467"/>
                  </a:cubicBezTo>
                  <a:lnTo>
                    <a:pt x="1" y="467"/>
                  </a:lnTo>
                  <a:lnTo>
                    <a:pt x="901" y="3136"/>
                  </a:lnTo>
                  <a:cubicBezTo>
                    <a:pt x="4070" y="3136"/>
                    <a:pt x="5938" y="0"/>
                    <a:pt x="5938" y="0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8"/>
            <p:cNvSpPr/>
            <p:nvPr/>
          </p:nvSpPr>
          <p:spPr>
            <a:xfrm>
              <a:off x="3746175" y="1775050"/>
              <a:ext cx="58400" cy="66725"/>
            </a:xfrm>
            <a:custGeom>
              <a:avLst/>
              <a:gdLst/>
              <a:ahLst/>
              <a:cxnLst/>
              <a:rect l="l" t="t" r="r" b="b"/>
              <a:pathLst>
                <a:path w="2336" h="2669" fill="none" extrusionOk="0">
                  <a:moveTo>
                    <a:pt x="1535" y="0"/>
                  </a:moveTo>
                  <a:cubicBezTo>
                    <a:pt x="1368" y="501"/>
                    <a:pt x="1068" y="968"/>
                    <a:pt x="634" y="1268"/>
                  </a:cubicBezTo>
                  <a:cubicBezTo>
                    <a:pt x="1" y="1635"/>
                    <a:pt x="634" y="2502"/>
                    <a:pt x="1268" y="2636"/>
                  </a:cubicBezTo>
                  <a:cubicBezTo>
                    <a:pt x="1635" y="2669"/>
                    <a:pt x="2002" y="2602"/>
                    <a:pt x="2336" y="2435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8"/>
            <p:cNvSpPr/>
            <p:nvPr/>
          </p:nvSpPr>
          <p:spPr>
            <a:xfrm>
              <a:off x="3772875" y="1862600"/>
              <a:ext cx="83400" cy="39225"/>
            </a:xfrm>
            <a:custGeom>
              <a:avLst/>
              <a:gdLst/>
              <a:ahLst/>
              <a:cxnLst/>
              <a:rect l="l" t="t" r="r" b="b"/>
              <a:pathLst>
                <a:path w="3336" h="1569" fill="none" extrusionOk="0">
                  <a:moveTo>
                    <a:pt x="0" y="835"/>
                  </a:moveTo>
                  <a:cubicBezTo>
                    <a:pt x="0" y="835"/>
                    <a:pt x="1535" y="1569"/>
                    <a:pt x="3336" y="1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8"/>
            <p:cNvSpPr/>
            <p:nvPr/>
          </p:nvSpPr>
          <p:spPr>
            <a:xfrm>
              <a:off x="3724500" y="1732525"/>
              <a:ext cx="22550" cy="44225"/>
            </a:xfrm>
            <a:custGeom>
              <a:avLst/>
              <a:gdLst/>
              <a:ahLst/>
              <a:cxnLst/>
              <a:rect l="l" t="t" r="r" b="b"/>
              <a:pathLst>
                <a:path w="902" h="1769" extrusionOk="0">
                  <a:moveTo>
                    <a:pt x="434" y="0"/>
                  </a:moveTo>
                  <a:cubicBezTo>
                    <a:pt x="201" y="0"/>
                    <a:pt x="0" y="434"/>
                    <a:pt x="0" y="901"/>
                  </a:cubicBezTo>
                  <a:cubicBezTo>
                    <a:pt x="0" y="1368"/>
                    <a:pt x="201" y="1768"/>
                    <a:pt x="434" y="1768"/>
                  </a:cubicBezTo>
                  <a:cubicBezTo>
                    <a:pt x="701" y="1768"/>
                    <a:pt x="901" y="1368"/>
                    <a:pt x="901" y="901"/>
                  </a:cubicBezTo>
                  <a:cubicBezTo>
                    <a:pt x="901" y="400"/>
                    <a:pt x="701" y="0"/>
                    <a:pt x="43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8"/>
            <p:cNvSpPr/>
            <p:nvPr/>
          </p:nvSpPr>
          <p:spPr>
            <a:xfrm>
              <a:off x="3846250" y="1732525"/>
              <a:ext cx="22550" cy="44225"/>
            </a:xfrm>
            <a:custGeom>
              <a:avLst/>
              <a:gdLst/>
              <a:ahLst/>
              <a:cxnLst/>
              <a:rect l="l" t="t" r="r" b="b"/>
              <a:pathLst>
                <a:path w="902" h="1769" extrusionOk="0">
                  <a:moveTo>
                    <a:pt x="434" y="0"/>
                  </a:moveTo>
                  <a:cubicBezTo>
                    <a:pt x="201" y="0"/>
                    <a:pt x="1" y="434"/>
                    <a:pt x="1" y="901"/>
                  </a:cubicBezTo>
                  <a:cubicBezTo>
                    <a:pt x="1" y="1368"/>
                    <a:pt x="201" y="1768"/>
                    <a:pt x="434" y="1768"/>
                  </a:cubicBezTo>
                  <a:cubicBezTo>
                    <a:pt x="701" y="1768"/>
                    <a:pt x="901" y="1368"/>
                    <a:pt x="901" y="901"/>
                  </a:cubicBezTo>
                  <a:cubicBezTo>
                    <a:pt x="901" y="400"/>
                    <a:pt x="701" y="0"/>
                    <a:pt x="43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8"/>
            <p:cNvSpPr/>
            <p:nvPr/>
          </p:nvSpPr>
          <p:spPr>
            <a:xfrm>
              <a:off x="3643600" y="1716675"/>
              <a:ext cx="130950" cy="70075"/>
            </a:xfrm>
            <a:custGeom>
              <a:avLst/>
              <a:gdLst/>
              <a:ahLst/>
              <a:cxnLst/>
              <a:rect l="l" t="t" r="r" b="b"/>
              <a:pathLst>
                <a:path w="5238" h="2803" fill="none" extrusionOk="0">
                  <a:moveTo>
                    <a:pt x="4404" y="2802"/>
                  </a:moveTo>
                  <a:lnTo>
                    <a:pt x="868" y="2802"/>
                  </a:lnTo>
                  <a:cubicBezTo>
                    <a:pt x="668" y="2802"/>
                    <a:pt x="501" y="2636"/>
                    <a:pt x="468" y="2435"/>
                  </a:cubicBezTo>
                  <a:lnTo>
                    <a:pt x="67" y="534"/>
                  </a:lnTo>
                  <a:cubicBezTo>
                    <a:pt x="1" y="267"/>
                    <a:pt x="201" y="0"/>
                    <a:pt x="468" y="0"/>
                  </a:cubicBezTo>
                  <a:lnTo>
                    <a:pt x="4737" y="0"/>
                  </a:lnTo>
                  <a:cubicBezTo>
                    <a:pt x="5004" y="0"/>
                    <a:pt x="5238" y="267"/>
                    <a:pt x="5171" y="501"/>
                  </a:cubicBezTo>
                  <a:lnTo>
                    <a:pt x="4804" y="2435"/>
                  </a:lnTo>
                  <a:cubicBezTo>
                    <a:pt x="4771" y="2636"/>
                    <a:pt x="4604" y="2802"/>
                    <a:pt x="4404" y="2802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8"/>
            <p:cNvSpPr/>
            <p:nvPr/>
          </p:nvSpPr>
          <p:spPr>
            <a:xfrm>
              <a:off x="3807050" y="1716675"/>
              <a:ext cx="145125" cy="70075"/>
            </a:xfrm>
            <a:custGeom>
              <a:avLst/>
              <a:gdLst/>
              <a:ahLst/>
              <a:cxnLst/>
              <a:rect l="l" t="t" r="r" b="b"/>
              <a:pathLst>
                <a:path w="5805" h="2803" fill="none" extrusionOk="0">
                  <a:moveTo>
                    <a:pt x="4871" y="2802"/>
                  </a:moveTo>
                  <a:lnTo>
                    <a:pt x="935" y="2802"/>
                  </a:lnTo>
                  <a:cubicBezTo>
                    <a:pt x="735" y="2802"/>
                    <a:pt x="534" y="2669"/>
                    <a:pt x="468" y="2435"/>
                  </a:cubicBezTo>
                  <a:lnTo>
                    <a:pt x="67" y="534"/>
                  </a:lnTo>
                  <a:cubicBezTo>
                    <a:pt x="1" y="234"/>
                    <a:pt x="234" y="0"/>
                    <a:pt x="534" y="0"/>
                  </a:cubicBezTo>
                  <a:lnTo>
                    <a:pt x="5271" y="0"/>
                  </a:lnTo>
                  <a:cubicBezTo>
                    <a:pt x="5571" y="0"/>
                    <a:pt x="5805" y="234"/>
                    <a:pt x="5772" y="501"/>
                  </a:cubicBezTo>
                  <a:lnTo>
                    <a:pt x="5371" y="2435"/>
                  </a:lnTo>
                  <a:cubicBezTo>
                    <a:pt x="5305" y="2669"/>
                    <a:pt x="5104" y="2802"/>
                    <a:pt x="4871" y="2802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8"/>
            <p:cNvSpPr/>
            <p:nvPr/>
          </p:nvSpPr>
          <p:spPr>
            <a:xfrm>
              <a:off x="3767025" y="1718350"/>
              <a:ext cx="52575" cy="25"/>
            </a:xfrm>
            <a:custGeom>
              <a:avLst/>
              <a:gdLst/>
              <a:ahLst/>
              <a:cxnLst/>
              <a:rect l="l" t="t" r="r" b="b"/>
              <a:pathLst>
                <a:path w="2103" h="1" fill="none" extrusionOk="0">
                  <a:moveTo>
                    <a:pt x="1" y="0"/>
                  </a:moveTo>
                  <a:lnTo>
                    <a:pt x="2102" y="0"/>
                  </a:ln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8"/>
            <p:cNvSpPr/>
            <p:nvPr/>
          </p:nvSpPr>
          <p:spPr>
            <a:xfrm>
              <a:off x="3772025" y="1741700"/>
              <a:ext cx="36725" cy="25"/>
            </a:xfrm>
            <a:custGeom>
              <a:avLst/>
              <a:gdLst/>
              <a:ahLst/>
              <a:cxnLst/>
              <a:rect l="l" t="t" r="r" b="b"/>
              <a:pathLst>
                <a:path w="1469" h="1" fill="none" extrusionOk="0">
                  <a:moveTo>
                    <a:pt x="1" y="0"/>
                  </a:moveTo>
                  <a:lnTo>
                    <a:pt x="1468" y="0"/>
                  </a:ln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8"/>
            <p:cNvSpPr/>
            <p:nvPr/>
          </p:nvSpPr>
          <p:spPr>
            <a:xfrm>
              <a:off x="3708650" y="1679975"/>
              <a:ext cx="56725" cy="24200"/>
            </a:xfrm>
            <a:custGeom>
              <a:avLst/>
              <a:gdLst/>
              <a:ahLst/>
              <a:cxnLst/>
              <a:rect l="l" t="t" r="r" b="b"/>
              <a:pathLst>
                <a:path w="2269" h="968" fill="none" extrusionOk="0">
                  <a:moveTo>
                    <a:pt x="1" y="968"/>
                  </a:moveTo>
                  <a:cubicBezTo>
                    <a:pt x="501" y="201"/>
                    <a:pt x="1535" y="1"/>
                    <a:pt x="2269" y="534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8"/>
            <p:cNvSpPr/>
            <p:nvPr/>
          </p:nvSpPr>
          <p:spPr>
            <a:xfrm>
              <a:off x="3821225" y="1664125"/>
              <a:ext cx="70075" cy="32550"/>
            </a:xfrm>
            <a:custGeom>
              <a:avLst/>
              <a:gdLst/>
              <a:ahLst/>
              <a:cxnLst/>
              <a:rect l="l" t="t" r="r" b="b"/>
              <a:pathLst>
                <a:path w="2803" h="1302" fill="none" extrusionOk="0">
                  <a:moveTo>
                    <a:pt x="1" y="1168"/>
                  </a:moveTo>
                  <a:cubicBezTo>
                    <a:pt x="1" y="1168"/>
                    <a:pt x="1102" y="1"/>
                    <a:pt x="2803" y="1302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8"/>
            <p:cNvSpPr/>
            <p:nvPr/>
          </p:nvSpPr>
          <p:spPr>
            <a:xfrm>
              <a:off x="2865550" y="2057750"/>
              <a:ext cx="1756275" cy="1218400"/>
            </a:xfrm>
            <a:custGeom>
              <a:avLst/>
              <a:gdLst/>
              <a:ahLst/>
              <a:cxnLst/>
              <a:rect l="l" t="t" r="r" b="b"/>
              <a:pathLst>
                <a:path w="70251" h="48736" extrusionOk="0">
                  <a:moveTo>
                    <a:pt x="43465" y="0"/>
                  </a:moveTo>
                  <a:cubicBezTo>
                    <a:pt x="42123" y="322"/>
                    <a:pt x="40749" y="482"/>
                    <a:pt x="39373" y="482"/>
                  </a:cubicBezTo>
                  <a:cubicBezTo>
                    <a:pt x="38320" y="482"/>
                    <a:pt x="37267" y="388"/>
                    <a:pt x="36226" y="201"/>
                  </a:cubicBezTo>
                  <a:lnTo>
                    <a:pt x="36226" y="201"/>
                  </a:lnTo>
                  <a:cubicBezTo>
                    <a:pt x="36293" y="1101"/>
                    <a:pt x="36193" y="1969"/>
                    <a:pt x="35759" y="2402"/>
                  </a:cubicBezTo>
                  <a:cubicBezTo>
                    <a:pt x="35202" y="2959"/>
                    <a:pt x="34593" y="3206"/>
                    <a:pt x="33869" y="3206"/>
                  </a:cubicBezTo>
                  <a:cubicBezTo>
                    <a:pt x="33293" y="3206"/>
                    <a:pt x="32644" y="3050"/>
                    <a:pt x="31890" y="2769"/>
                  </a:cubicBezTo>
                  <a:cubicBezTo>
                    <a:pt x="30245" y="2168"/>
                    <a:pt x="28780" y="1327"/>
                    <a:pt x="27552" y="1327"/>
                  </a:cubicBezTo>
                  <a:cubicBezTo>
                    <a:pt x="27485" y="1327"/>
                    <a:pt x="27419" y="1330"/>
                    <a:pt x="27353" y="1335"/>
                  </a:cubicBezTo>
                  <a:cubicBezTo>
                    <a:pt x="26119" y="1435"/>
                    <a:pt x="16245" y="3937"/>
                    <a:pt x="14444" y="4304"/>
                  </a:cubicBezTo>
                  <a:cubicBezTo>
                    <a:pt x="12610" y="4670"/>
                    <a:pt x="11275" y="4837"/>
                    <a:pt x="10908" y="4937"/>
                  </a:cubicBezTo>
                  <a:cubicBezTo>
                    <a:pt x="10875" y="4947"/>
                    <a:pt x="10830" y="4952"/>
                    <a:pt x="10774" y="4952"/>
                  </a:cubicBezTo>
                  <a:cubicBezTo>
                    <a:pt x="10366" y="4952"/>
                    <a:pt x="9413" y="4720"/>
                    <a:pt x="8880" y="4720"/>
                  </a:cubicBezTo>
                  <a:cubicBezTo>
                    <a:pt x="8746" y="4720"/>
                    <a:pt x="8639" y="4735"/>
                    <a:pt x="8573" y="4771"/>
                  </a:cubicBezTo>
                  <a:cubicBezTo>
                    <a:pt x="8541" y="4785"/>
                    <a:pt x="8508" y="4793"/>
                    <a:pt x="8474" y="4793"/>
                  </a:cubicBezTo>
                  <a:cubicBezTo>
                    <a:pt x="8134" y="4793"/>
                    <a:pt x="7726" y="4047"/>
                    <a:pt x="6572" y="3136"/>
                  </a:cubicBezTo>
                  <a:cubicBezTo>
                    <a:pt x="5338" y="2135"/>
                    <a:pt x="4404" y="1335"/>
                    <a:pt x="4404" y="1335"/>
                  </a:cubicBezTo>
                  <a:lnTo>
                    <a:pt x="1" y="5204"/>
                  </a:lnTo>
                  <a:lnTo>
                    <a:pt x="734" y="6639"/>
                  </a:lnTo>
                  <a:cubicBezTo>
                    <a:pt x="734" y="6639"/>
                    <a:pt x="534" y="9174"/>
                    <a:pt x="1368" y="10508"/>
                  </a:cubicBezTo>
                  <a:cubicBezTo>
                    <a:pt x="2169" y="11876"/>
                    <a:pt x="3603" y="12943"/>
                    <a:pt x="5071" y="15111"/>
                  </a:cubicBezTo>
                  <a:cubicBezTo>
                    <a:pt x="6505" y="17246"/>
                    <a:pt x="8040" y="20215"/>
                    <a:pt x="11008" y="20215"/>
                  </a:cubicBezTo>
                  <a:cubicBezTo>
                    <a:pt x="14011" y="20215"/>
                    <a:pt x="17780" y="16946"/>
                    <a:pt x="20415" y="15678"/>
                  </a:cubicBezTo>
                  <a:cubicBezTo>
                    <a:pt x="23050" y="14411"/>
                    <a:pt x="25385" y="13143"/>
                    <a:pt x="25385" y="13143"/>
                  </a:cubicBezTo>
                  <a:lnTo>
                    <a:pt x="25385" y="13143"/>
                  </a:lnTo>
                  <a:cubicBezTo>
                    <a:pt x="25385" y="13144"/>
                    <a:pt x="22750" y="29755"/>
                    <a:pt x="21216" y="32857"/>
                  </a:cubicBezTo>
                  <a:cubicBezTo>
                    <a:pt x="19648" y="35926"/>
                    <a:pt x="16245" y="39696"/>
                    <a:pt x="17046" y="41597"/>
                  </a:cubicBezTo>
                  <a:cubicBezTo>
                    <a:pt x="17847" y="43498"/>
                    <a:pt x="18947" y="45767"/>
                    <a:pt x="20282" y="45767"/>
                  </a:cubicBezTo>
                  <a:cubicBezTo>
                    <a:pt x="21649" y="45767"/>
                    <a:pt x="36293" y="41330"/>
                    <a:pt x="38995" y="41330"/>
                  </a:cubicBezTo>
                  <a:cubicBezTo>
                    <a:pt x="41697" y="41330"/>
                    <a:pt x="53872" y="46567"/>
                    <a:pt x="55240" y="47301"/>
                  </a:cubicBezTo>
                  <a:cubicBezTo>
                    <a:pt x="55240" y="47301"/>
                    <a:pt x="54973" y="48735"/>
                    <a:pt x="55807" y="48735"/>
                  </a:cubicBezTo>
                  <a:cubicBezTo>
                    <a:pt x="56608" y="48735"/>
                    <a:pt x="57875" y="47568"/>
                    <a:pt x="58409" y="45867"/>
                  </a:cubicBezTo>
                  <a:cubicBezTo>
                    <a:pt x="58943" y="44132"/>
                    <a:pt x="56441" y="39362"/>
                    <a:pt x="56141" y="36193"/>
                  </a:cubicBezTo>
                  <a:cubicBezTo>
                    <a:pt x="55874" y="33024"/>
                    <a:pt x="54440" y="22017"/>
                    <a:pt x="54439" y="22016"/>
                  </a:cubicBezTo>
                  <a:lnTo>
                    <a:pt x="54439" y="22016"/>
                  </a:lnTo>
                  <a:cubicBezTo>
                    <a:pt x="54440" y="22017"/>
                    <a:pt x="58409" y="33024"/>
                    <a:pt x="58943" y="34759"/>
                  </a:cubicBezTo>
                  <a:cubicBezTo>
                    <a:pt x="59436" y="36331"/>
                    <a:pt x="61724" y="38302"/>
                    <a:pt x="63859" y="38302"/>
                  </a:cubicBezTo>
                  <a:cubicBezTo>
                    <a:pt x="64034" y="38302"/>
                    <a:pt x="64208" y="38289"/>
                    <a:pt x="64380" y="38261"/>
                  </a:cubicBezTo>
                  <a:cubicBezTo>
                    <a:pt x="66648" y="37928"/>
                    <a:pt x="70251" y="35926"/>
                    <a:pt x="69250" y="30956"/>
                  </a:cubicBezTo>
                  <a:cubicBezTo>
                    <a:pt x="68249" y="25986"/>
                    <a:pt x="63513" y="18747"/>
                    <a:pt x="62145" y="15945"/>
                  </a:cubicBezTo>
                  <a:cubicBezTo>
                    <a:pt x="60777" y="13143"/>
                    <a:pt x="57975" y="7206"/>
                    <a:pt x="55907" y="5104"/>
                  </a:cubicBezTo>
                  <a:cubicBezTo>
                    <a:pt x="54021" y="3218"/>
                    <a:pt x="52413" y="3135"/>
                    <a:pt x="50020" y="3135"/>
                  </a:cubicBezTo>
                  <a:cubicBezTo>
                    <a:pt x="49789" y="3135"/>
                    <a:pt x="49550" y="3136"/>
                    <a:pt x="49302" y="3136"/>
                  </a:cubicBezTo>
                  <a:cubicBezTo>
                    <a:pt x="46500" y="3136"/>
                    <a:pt x="43899" y="2769"/>
                    <a:pt x="43632" y="1868"/>
                  </a:cubicBezTo>
                  <a:cubicBezTo>
                    <a:pt x="43498" y="1268"/>
                    <a:pt x="43465" y="634"/>
                    <a:pt x="43465" y="0"/>
                  </a:cubicBezTo>
                  <a:close/>
                </a:path>
              </a:pathLst>
            </a:custGeom>
            <a:solidFill>
              <a:srgbClr val="A64D79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8"/>
            <p:cNvSpPr/>
            <p:nvPr/>
          </p:nvSpPr>
          <p:spPr>
            <a:xfrm>
              <a:off x="4163975" y="2332100"/>
              <a:ext cx="55075" cy="240200"/>
            </a:xfrm>
            <a:custGeom>
              <a:avLst/>
              <a:gdLst/>
              <a:ahLst/>
              <a:cxnLst/>
              <a:rect l="l" t="t" r="r" b="b"/>
              <a:pathLst>
                <a:path w="2203" h="9608" fill="none" extrusionOk="0">
                  <a:moveTo>
                    <a:pt x="2202" y="9608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8"/>
            <p:cNvSpPr/>
            <p:nvPr/>
          </p:nvSpPr>
          <p:spPr>
            <a:xfrm>
              <a:off x="3130750" y="2197025"/>
              <a:ext cx="25025" cy="175150"/>
            </a:xfrm>
            <a:custGeom>
              <a:avLst/>
              <a:gdLst/>
              <a:ahLst/>
              <a:cxnLst/>
              <a:rect l="l" t="t" r="r" b="b"/>
              <a:pathLst>
                <a:path w="1001" h="7006" fill="none" extrusionOk="0">
                  <a:moveTo>
                    <a:pt x="0" y="0"/>
                  </a:moveTo>
                  <a:cubicBezTo>
                    <a:pt x="0" y="0"/>
                    <a:pt x="1001" y="2502"/>
                    <a:pt x="834" y="7005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8"/>
            <p:cNvSpPr/>
            <p:nvPr/>
          </p:nvSpPr>
          <p:spPr>
            <a:xfrm>
              <a:off x="3098225" y="2188675"/>
              <a:ext cx="25025" cy="175150"/>
            </a:xfrm>
            <a:custGeom>
              <a:avLst/>
              <a:gdLst/>
              <a:ahLst/>
              <a:cxnLst/>
              <a:rect l="l" t="t" r="r" b="b"/>
              <a:pathLst>
                <a:path w="1001" h="7006" fill="none" extrusionOk="0">
                  <a:moveTo>
                    <a:pt x="0" y="1"/>
                  </a:moveTo>
                  <a:cubicBezTo>
                    <a:pt x="0" y="1"/>
                    <a:pt x="1001" y="4003"/>
                    <a:pt x="334" y="7006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8"/>
            <p:cNvSpPr/>
            <p:nvPr/>
          </p:nvSpPr>
          <p:spPr>
            <a:xfrm>
              <a:off x="4386625" y="2714875"/>
              <a:ext cx="141800" cy="50075"/>
            </a:xfrm>
            <a:custGeom>
              <a:avLst/>
              <a:gdLst/>
              <a:ahLst/>
              <a:cxnLst/>
              <a:rect l="l" t="t" r="r" b="b"/>
              <a:pathLst>
                <a:path w="5672" h="2003" fill="none" extrusionOk="0">
                  <a:moveTo>
                    <a:pt x="1" y="2002"/>
                  </a:moveTo>
                  <a:cubicBezTo>
                    <a:pt x="1" y="2002"/>
                    <a:pt x="2503" y="1"/>
                    <a:pt x="5672" y="2002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8"/>
            <p:cNvSpPr/>
            <p:nvPr/>
          </p:nvSpPr>
          <p:spPr>
            <a:xfrm>
              <a:off x="3430950" y="2255400"/>
              <a:ext cx="69250" cy="130950"/>
            </a:xfrm>
            <a:custGeom>
              <a:avLst/>
              <a:gdLst/>
              <a:ahLst/>
              <a:cxnLst/>
              <a:rect l="l" t="t" r="r" b="b"/>
              <a:pathLst>
                <a:path w="2770" h="5238" fill="none" extrusionOk="0">
                  <a:moveTo>
                    <a:pt x="2002" y="0"/>
                  </a:moveTo>
                  <a:lnTo>
                    <a:pt x="2769" y="5237"/>
                  </a:lnTo>
                  <a:lnTo>
                    <a:pt x="1" y="334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8"/>
            <p:cNvSpPr/>
            <p:nvPr/>
          </p:nvSpPr>
          <p:spPr>
            <a:xfrm>
              <a:off x="3614425" y="3056800"/>
              <a:ext cx="192650" cy="25050"/>
            </a:xfrm>
            <a:custGeom>
              <a:avLst/>
              <a:gdLst/>
              <a:ahLst/>
              <a:cxnLst/>
              <a:rect l="l" t="t" r="r" b="b"/>
              <a:pathLst>
                <a:path w="7706" h="1002" fill="none" extrusionOk="0">
                  <a:moveTo>
                    <a:pt x="7706" y="1001"/>
                  </a:moveTo>
                  <a:cubicBezTo>
                    <a:pt x="7706" y="1001"/>
                    <a:pt x="834" y="0"/>
                    <a:pt x="0" y="167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8"/>
            <p:cNvSpPr/>
            <p:nvPr/>
          </p:nvSpPr>
          <p:spPr>
            <a:xfrm>
              <a:off x="4284075" y="2769925"/>
              <a:ext cx="243525" cy="189175"/>
            </a:xfrm>
            <a:custGeom>
              <a:avLst/>
              <a:gdLst/>
              <a:ahLst/>
              <a:cxnLst/>
              <a:rect l="l" t="t" r="r" b="b"/>
              <a:pathLst>
                <a:path w="9741" h="7567" extrusionOk="0">
                  <a:moveTo>
                    <a:pt x="2168" y="0"/>
                  </a:moveTo>
                  <a:lnTo>
                    <a:pt x="0" y="3136"/>
                  </a:lnTo>
                  <a:cubicBezTo>
                    <a:pt x="0" y="3136"/>
                    <a:pt x="3069" y="6272"/>
                    <a:pt x="4703" y="6905"/>
                  </a:cubicBezTo>
                  <a:cubicBezTo>
                    <a:pt x="5576" y="7251"/>
                    <a:pt x="6349" y="7566"/>
                    <a:pt x="7045" y="7566"/>
                  </a:cubicBezTo>
                  <a:cubicBezTo>
                    <a:pt x="7626" y="7566"/>
                    <a:pt x="8154" y="7346"/>
                    <a:pt x="8640" y="6739"/>
                  </a:cubicBezTo>
                  <a:cubicBezTo>
                    <a:pt x="9740" y="5371"/>
                    <a:pt x="9640" y="1502"/>
                    <a:pt x="8640" y="1168"/>
                  </a:cubicBezTo>
                  <a:cubicBezTo>
                    <a:pt x="7672" y="801"/>
                    <a:pt x="2168" y="0"/>
                    <a:pt x="216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8"/>
            <p:cNvSpPr/>
            <p:nvPr/>
          </p:nvSpPr>
          <p:spPr>
            <a:xfrm>
              <a:off x="4266550" y="2674850"/>
              <a:ext cx="85075" cy="87600"/>
            </a:xfrm>
            <a:custGeom>
              <a:avLst/>
              <a:gdLst/>
              <a:ahLst/>
              <a:cxnLst/>
              <a:rect l="l" t="t" r="r" b="b"/>
              <a:pathLst>
                <a:path w="3403" h="3504" extrusionOk="0">
                  <a:moveTo>
                    <a:pt x="434" y="1"/>
                  </a:moveTo>
                  <a:lnTo>
                    <a:pt x="1" y="2002"/>
                  </a:lnTo>
                  <a:lnTo>
                    <a:pt x="1068" y="3503"/>
                  </a:lnTo>
                  <a:lnTo>
                    <a:pt x="3403" y="2803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8"/>
            <p:cNvSpPr/>
            <p:nvPr/>
          </p:nvSpPr>
          <p:spPr>
            <a:xfrm>
              <a:off x="3967175" y="2557200"/>
              <a:ext cx="364450" cy="376200"/>
            </a:xfrm>
            <a:custGeom>
              <a:avLst/>
              <a:gdLst/>
              <a:ahLst/>
              <a:cxnLst/>
              <a:rect l="l" t="t" r="r" b="b"/>
              <a:pathLst>
                <a:path w="14578" h="15048" extrusionOk="0">
                  <a:moveTo>
                    <a:pt x="4700" y="1"/>
                  </a:moveTo>
                  <a:cubicBezTo>
                    <a:pt x="4260" y="1"/>
                    <a:pt x="3863" y="294"/>
                    <a:pt x="3736" y="737"/>
                  </a:cubicBezTo>
                  <a:lnTo>
                    <a:pt x="100" y="14380"/>
                  </a:lnTo>
                  <a:cubicBezTo>
                    <a:pt x="0" y="14714"/>
                    <a:pt x="267" y="15048"/>
                    <a:pt x="634" y="15048"/>
                  </a:cubicBezTo>
                  <a:lnTo>
                    <a:pt x="9941" y="14981"/>
                  </a:lnTo>
                  <a:cubicBezTo>
                    <a:pt x="10174" y="14981"/>
                    <a:pt x="10408" y="14814"/>
                    <a:pt x="10474" y="14581"/>
                  </a:cubicBezTo>
                  <a:lnTo>
                    <a:pt x="14377" y="1671"/>
                  </a:lnTo>
                  <a:cubicBezTo>
                    <a:pt x="14577" y="1037"/>
                    <a:pt x="14110" y="370"/>
                    <a:pt x="13443" y="337"/>
                  </a:cubicBezTo>
                  <a:lnTo>
                    <a:pt x="4770" y="3"/>
                  </a:lnTo>
                  <a:cubicBezTo>
                    <a:pt x="4747" y="2"/>
                    <a:pt x="4723" y="1"/>
                    <a:pt x="470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8"/>
            <p:cNvSpPr/>
            <p:nvPr/>
          </p:nvSpPr>
          <p:spPr>
            <a:xfrm>
              <a:off x="4125625" y="2738750"/>
              <a:ext cx="232675" cy="159950"/>
            </a:xfrm>
            <a:custGeom>
              <a:avLst/>
              <a:gdLst/>
              <a:ahLst/>
              <a:cxnLst/>
              <a:rect l="l" t="t" r="r" b="b"/>
              <a:pathLst>
                <a:path w="9307" h="6398" extrusionOk="0">
                  <a:moveTo>
                    <a:pt x="8326" y="1"/>
                  </a:moveTo>
                  <a:cubicBezTo>
                    <a:pt x="8197" y="1"/>
                    <a:pt x="8106" y="13"/>
                    <a:pt x="8106" y="13"/>
                  </a:cubicBezTo>
                  <a:cubicBezTo>
                    <a:pt x="8106" y="13"/>
                    <a:pt x="2268" y="547"/>
                    <a:pt x="1134" y="814"/>
                  </a:cubicBezTo>
                  <a:cubicBezTo>
                    <a:pt x="0" y="1081"/>
                    <a:pt x="300" y="1981"/>
                    <a:pt x="968" y="2782"/>
                  </a:cubicBezTo>
                  <a:cubicBezTo>
                    <a:pt x="1635" y="3583"/>
                    <a:pt x="3903" y="5284"/>
                    <a:pt x="4970" y="5918"/>
                  </a:cubicBezTo>
                  <a:cubicBezTo>
                    <a:pt x="5486" y="6224"/>
                    <a:pt x="6002" y="6398"/>
                    <a:pt x="6461" y="6398"/>
                  </a:cubicBezTo>
                  <a:cubicBezTo>
                    <a:pt x="6953" y="6398"/>
                    <a:pt x="7379" y="6199"/>
                    <a:pt x="7672" y="5751"/>
                  </a:cubicBezTo>
                  <a:cubicBezTo>
                    <a:pt x="8239" y="4850"/>
                    <a:pt x="9307" y="614"/>
                    <a:pt x="9073" y="280"/>
                  </a:cubicBezTo>
                  <a:cubicBezTo>
                    <a:pt x="8922" y="43"/>
                    <a:pt x="8562" y="1"/>
                    <a:pt x="832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8"/>
            <p:cNvSpPr/>
            <p:nvPr/>
          </p:nvSpPr>
          <p:spPr>
            <a:xfrm>
              <a:off x="4173150" y="2755750"/>
              <a:ext cx="148475" cy="30050"/>
            </a:xfrm>
            <a:custGeom>
              <a:avLst/>
              <a:gdLst/>
              <a:ahLst/>
              <a:cxnLst/>
              <a:rect l="l" t="t" r="r" b="b"/>
              <a:pathLst>
                <a:path w="5939" h="1202" fill="none" extrusionOk="0">
                  <a:moveTo>
                    <a:pt x="1" y="0"/>
                  </a:moveTo>
                  <a:lnTo>
                    <a:pt x="5938" y="1201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8"/>
            <p:cNvSpPr/>
            <p:nvPr/>
          </p:nvSpPr>
          <p:spPr>
            <a:xfrm>
              <a:off x="4137300" y="2779100"/>
              <a:ext cx="173475" cy="45050"/>
            </a:xfrm>
            <a:custGeom>
              <a:avLst/>
              <a:gdLst/>
              <a:ahLst/>
              <a:cxnLst/>
              <a:rect l="l" t="t" r="r" b="b"/>
              <a:pathLst>
                <a:path w="6939" h="1802" fill="none" extrusionOk="0">
                  <a:moveTo>
                    <a:pt x="0" y="0"/>
                  </a:moveTo>
                  <a:lnTo>
                    <a:pt x="6938" y="1802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8"/>
            <p:cNvSpPr/>
            <p:nvPr/>
          </p:nvSpPr>
          <p:spPr>
            <a:xfrm>
              <a:off x="4169825" y="2828300"/>
              <a:ext cx="122600" cy="33375"/>
            </a:xfrm>
            <a:custGeom>
              <a:avLst/>
              <a:gdLst/>
              <a:ahLst/>
              <a:cxnLst/>
              <a:rect l="l" t="t" r="r" b="b"/>
              <a:pathLst>
                <a:path w="4904" h="1335" fill="none" extrusionOk="0">
                  <a:moveTo>
                    <a:pt x="0" y="1"/>
                  </a:moveTo>
                  <a:lnTo>
                    <a:pt x="4904" y="1335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8"/>
            <p:cNvSpPr/>
            <p:nvPr/>
          </p:nvSpPr>
          <p:spPr>
            <a:xfrm>
              <a:off x="2592025" y="1625675"/>
              <a:ext cx="384475" cy="562200"/>
            </a:xfrm>
            <a:custGeom>
              <a:avLst/>
              <a:gdLst/>
              <a:ahLst/>
              <a:cxnLst/>
              <a:rect l="l" t="t" r="r" b="b"/>
              <a:pathLst>
                <a:path w="15379" h="22488" extrusionOk="0">
                  <a:moveTo>
                    <a:pt x="438" y="0"/>
                  </a:moveTo>
                  <a:cubicBezTo>
                    <a:pt x="153" y="0"/>
                    <a:pt x="0" y="191"/>
                    <a:pt x="0" y="438"/>
                  </a:cubicBezTo>
                  <a:cubicBezTo>
                    <a:pt x="0" y="1005"/>
                    <a:pt x="1235" y="1939"/>
                    <a:pt x="1702" y="2606"/>
                  </a:cubicBezTo>
                  <a:cubicBezTo>
                    <a:pt x="2069" y="3240"/>
                    <a:pt x="2402" y="3907"/>
                    <a:pt x="2636" y="4574"/>
                  </a:cubicBezTo>
                  <a:lnTo>
                    <a:pt x="1268" y="7576"/>
                  </a:lnTo>
                  <a:cubicBezTo>
                    <a:pt x="2069" y="8377"/>
                    <a:pt x="2902" y="9144"/>
                    <a:pt x="3770" y="9878"/>
                  </a:cubicBezTo>
                  <a:cubicBezTo>
                    <a:pt x="4237" y="10145"/>
                    <a:pt x="4737" y="10345"/>
                    <a:pt x="5271" y="10445"/>
                  </a:cubicBezTo>
                  <a:lnTo>
                    <a:pt x="10942" y="22487"/>
                  </a:lnTo>
                  <a:lnTo>
                    <a:pt x="15378" y="18618"/>
                  </a:lnTo>
                  <a:lnTo>
                    <a:pt x="6772" y="8611"/>
                  </a:lnTo>
                  <a:cubicBezTo>
                    <a:pt x="6772" y="8611"/>
                    <a:pt x="3536" y="2840"/>
                    <a:pt x="2169" y="1239"/>
                  </a:cubicBezTo>
                  <a:cubicBezTo>
                    <a:pt x="1398" y="318"/>
                    <a:pt x="807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8"/>
            <p:cNvSpPr/>
            <p:nvPr/>
          </p:nvSpPr>
          <p:spPr>
            <a:xfrm>
              <a:off x="2585350" y="1708325"/>
              <a:ext cx="109275" cy="135125"/>
            </a:xfrm>
            <a:custGeom>
              <a:avLst/>
              <a:gdLst/>
              <a:ahLst/>
              <a:cxnLst/>
              <a:rect l="l" t="t" r="r" b="b"/>
              <a:pathLst>
                <a:path w="4371" h="5405" extrusionOk="0">
                  <a:moveTo>
                    <a:pt x="2202" y="1"/>
                  </a:moveTo>
                  <a:lnTo>
                    <a:pt x="1" y="4037"/>
                  </a:lnTo>
                  <a:lnTo>
                    <a:pt x="2436" y="5405"/>
                  </a:lnTo>
                  <a:lnTo>
                    <a:pt x="4370" y="2769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8"/>
            <p:cNvSpPr/>
            <p:nvPr/>
          </p:nvSpPr>
          <p:spPr>
            <a:xfrm>
              <a:off x="2604525" y="1775050"/>
              <a:ext cx="58400" cy="41725"/>
            </a:xfrm>
            <a:custGeom>
              <a:avLst/>
              <a:gdLst/>
              <a:ahLst/>
              <a:cxnLst/>
              <a:rect l="l" t="t" r="r" b="b"/>
              <a:pathLst>
                <a:path w="2336" h="1669" fill="none" extrusionOk="0">
                  <a:moveTo>
                    <a:pt x="1" y="0"/>
                  </a:moveTo>
                  <a:lnTo>
                    <a:pt x="2336" y="1668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8"/>
            <p:cNvSpPr/>
            <p:nvPr/>
          </p:nvSpPr>
          <p:spPr>
            <a:xfrm>
              <a:off x="2622875" y="1745850"/>
              <a:ext cx="56725" cy="47575"/>
            </a:xfrm>
            <a:custGeom>
              <a:avLst/>
              <a:gdLst/>
              <a:ahLst/>
              <a:cxnLst/>
              <a:rect l="l" t="t" r="r" b="b"/>
              <a:pathLst>
                <a:path w="2269" h="1903" fill="none" extrusionOk="0">
                  <a:moveTo>
                    <a:pt x="1" y="1"/>
                  </a:moveTo>
                  <a:lnTo>
                    <a:pt x="2269" y="1902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8"/>
            <p:cNvSpPr/>
            <p:nvPr/>
          </p:nvSpPr>
          <p:spPr>
            <a:xfrm>
              <a:off x="2638725" y="1702150"/>
              <a:ext cx="122600" cy="138800"/>
            </a:xfrm>
            <a:custGeom>
              <a:avLst/>
              <a:gdLst/>
              <a:ahLst/>
              <a:cxnLst/>
              <a:rect l="l" t="t" r="r" b="b"/>
              <a:pathLst>
                <a:path w="4904" h="5552" extrusionOk="0">
                  <a:moveTo>
                    <a:pt x="2854" y="1"/>
                  </a:moveTo>
                  <a:cubicBezTo>
                    <a:pt x="2338" y="1"/>
                    <a:pt x="964" y="1284"/>
                    <a:pt x="334" y="1882"/>
                  </a:cubicBezTo>
                  <a:cubicBezTo>
                    <a:pt x="100" y="2116"/>
                    <a:pt x="0" y="2483"/>
                    <a:pt x="167" y="2816"/>
                  </a:cubicBezTo>
                  <a:cubicBezTo>
                    <a:pt x="225" y="2962"/>
                    <a:pt x="359" y="3056"/>
                    <a:pt x="503" y="3056"/>
                  </a:cubicBezTo>
                  <a:cubicBezTo>
                    <a:pt x="524" y="3056"/>
                    <a:pt x="546" y="3054"/>
                    <a:pt x="567" y="3050"/>
                  </a:cubicBezTo>
                  <a:cubicBezTo>
                    <a:pt x="1134" y="2916"/>
                    <a:pt x="2235" y="2083"/>
                    <a:pt x="2235" y="2082"/>
                  </a:cubicBezTo>
                  <a:lnTo>
                    <a:pt x="2235" y="2082"/>
                  </a:lnTo>
                  <a:cubicBezTo>
                    <a:pt x="2235" y="2083"/>
                    <a:pt x="1768" y="4851"/>
                    <a:pt x="3036" y="5552"/>
                  </a:cubicBezTo>
                  <a:lnTo>
                    <a:pt x="4904" y="5552"/>
                  </a:lnTo>
                  <a:cubicBezTo>
                    <a:pt x="4904" y="5552"/>
                    <a:pt x="3503" y="248"/>
                    <a:pt x="2936" y="14"/>
                  </a:cubicBezTo>
                  <a:cubicBezTo>
                    <a:pt x="2912" y="5"/>
                    <a:pt x="2884" y="1"/>
                    <a:pt x="28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8"/>
            <p:cNvSpPr/>
            <p:nvPr/>
          </p:nvSpPr>
          <p:spPr>
            <a:xfrm>
              <a:off x="2638725" y="1698325"/>
              <a:ext cx="122600" cy="142625"/>
            </a:xfrm>
            <a:custGeom>
              <a:avLst/>
              <a:gdLst/>
              <a:ahLst/>
              <a:cxnLst/>
              <a:rect l="l" t="t" r="r" b="b"/>
              <a:pathLst>
                <a:path w="4904" h="5705" fill="none" extrusionOk="0">
                  <a:moveTo>
                    <a:pt x="4904" y="5705"/>
                  </a:moveTo>
                  <a:cubicBezTo>
                    <a:pt x="4904" y="5705"/>
                    <a:pt x="3503" y="401"/>
                    <a:pt x="2936" y="167"/>
                  </a:cubicBezTo>
                  <a:cubicBezTo>
                    <a:pt x="2502" y="0"/>
                    <a:pt x="1001" y="1401"/>
                    <a:pt x="334" y="2035"/>
                  </a:cubicBezTo>
                  <a:cubicBezTo>
                    <a:pt x="100" y="2269"/>
                    <a:pt x="0" y="2636"/>
                    <a:pt x="167" y="2969"/>
                  </a:cubicBezTo>
                  <a:cubicBezTo>
                    <a:pt x="234" y="3136"/>
                    <a:pt x="401" y="3236"/>
                    <a:pt x="567" y="3203"/>
                  </a:cubicBezTo>
                  <a:cubicBezTo>
                    <a:pt x="1135" y="3069"/>
                    <a:pt x="2235" y="2235"/>
                    <a:pt x="2235" y="2235"/>
                  </a:cubicBezTo>
                  <a:cubicBezTo>
                    <a:pt x="2235" y="2235"/>
                    <a:pt x="1768" y="5004"/>
                    <a:pt x="3036" y="5705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76AB947-FA2A-4BD1-9BC7-D11DE0BC13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33"/>
    </mc:Choice>
    <mc:Fallback>
      <p:transition spd="slow" advTm="8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9"/>
          <p:cNvSpPr/>
          <p:nvPr/>
        </p:nvSpPr>
        <p:spPr>
          <a:xfrm>
            <a:off x="2300775" y="1080250"/>
            <a:ext cx="1760100" cy="2147100"/>
          </a:xfrm>
          <a:prstGeom prst="rect">
            <a:avLst/>
          </a:prstGeom>
          <a:solidFill>
            <a:srgbClr val="741B47"/>
          </a:solidFill>
          <a:ln w="2857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3927525" y="2000400"/>
            <a:ext cx="1760100" cy="2147100"/>
          </a:xfrm>
          <a:prstGeom prst="rect">
            <a:avLst/>
          </a:prstGeom>
          <a:solidFill>
            <a:srgbClr val="A64D79"/>
          </a:solidFill>
          <a:ln w="2857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/>
          <p:cNvSpPr/>
          <p:nvPr/>
        </p:nvSpPr>
        <p:spPr>
          <a:xfrm>
            <a:off x="5553925" y="693625"/>
            <a:ext cx="1760100" cy="2147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16" name="Google Shape;51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29"/>
          <p:cNvSpPr txBox="1">
            <a:spLocks noGrp="1"/>
          </p:cNvSpPr>
          <p:nvPr>
            <p:ph type="title"/>
          </p:nvPr>
        </p:nvSpPr>
        <p:spPr>
          <a:xfrm>
            <a:off x="1344450" y="341200"/>
            <a:ext cx="4029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IMPLEMENTATION</a:t>
            </a:r>
            <a:endParaRPr sz="3000"/>
          </a:p>
        </p:txBody>
      </p:sp>
      <p:grpSp>
        <p:nvGrpSpPr>
          <p:cNvPr id="518" name="Google Shape;518;p29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519" name="Google Shape;519;p29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20" name="Google Shape;520;p29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21" name="Google Shape;521;p29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22" name="Google Shape;522;p29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523" name="Google Shape;523;p29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524" name="Google Shape;524;p29"/>
          <p:cNvSpPr txBox="1"/>
          <p:nvPr/>
        </p:nvSpPr>
        <p:spPr>
          <a:xfrm>
            <a:off x="6626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5" name="Google Shape;525;p29"/>
          <p:cNvSpPr txBox="1"/>
          <p:nvPr/>
        </p:nvSpPr>
        <p:spPr>
          <a:xfrm>
            <a:off x="6626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26" name="Google Shape;526;p29"/>
          <p:cNvGrpSpPr/>
          <p:nvPr/>
        </p:nvGrpSpPr>
        <p:grpSpPr>
          <a:xfrm>
            <a:off x="609443" y="1441825"/>
            <a:ext cx="1399020" cy="1732315"/>
            <a:chOff x="2583970" y="1285325"/>
            <a:chExt cx="1848600" cy="2424175"/>
          </a:xfrm>
        </p:grpSpPr>
        <p:sp>
          <p:nvSpPr>
            <p:cNvPr id="527" name="Google Shape;527;p29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9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29" name="Google Shape;529;p29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0" name="Google Shape;530;p29"/>
          <p:cNvGrpSpPr/>
          <p:nvPr/>
        </p:nvGrpSpPr>
        <p:grpSpPr>
          <a:xfrm>
            <a:off x="1095089" y="1900628"/>
            <a:ext cx="427750" cy="403372"/>
            <a:chOff x="1327676" y="2910480"/>
            <a:chExt cx="347934" cy="310024"/>
          </a:xfrm>
        </p:grpSpPr>
        <p:sp>
          <p:nvSpPr>
            <p:cNvPr id="531" name="Google Shape;531;p29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9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9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9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9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29"/>
          <p:cNvSpPr txBox="1"/>
          <p:nvPr/>
        </p:nvSpPr>
        <p:spPr>
          <a:xfrm>
            <a:off x="2481648" y="1786413"/>
            <a:ext cx="13797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Current Model</a:t>
            </a:r>
            <a:endParaRPr sz="1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537" name="Google Shape;537;p29"/>
          <p:cNvSpPr txBox="1"/>
          <p:nvPr/>
        </p:nvSpPr>
        <p:spPr>
          <a:xfrm>
            <a:off x="2481650" y="2159701"/>
            <a:ext cx="1379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Current Model is not very accurate in predicting</a:t>
            </a:r>
            <a:endParaRPr sz="11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38" name="Google Shape;538;p29"/>
          <p:cNvSpPr txBox="1"/>
          <p:nvPr/>
        </p:nvSpPr>
        <p:spPr>
          <a:xfrm>
            <a:off x="4052622" y="2654388"/>
            <a:ext cx="1509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Business Goal</a:t>
            </a:r>
            <a:endParaRPr sz="1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539" name="Google Shape;539;p29"/>
          <p:cNvSpPr txBox="1"/>
          <p:nvPr/>
        </p:nvSpPr>
        <p:spPr>
          <a:xfrm>
            <a:off x="5880034" y="1422750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Effective Use</a:t>
            </a:r>
            <a:endParaRPr sz="1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540" name="Google Shape;540;p29"/>
          <p:cNvSpPr txBox="1"/>
          <p:nvPr/>
        </p:nvSpPr>
        <p:spPr>
          <a:xfrm>
            <a:off x="4117725" y="2887449"/>
            <a:ext cx="13797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Our final business goal is to reduce the amount of wine to be rated by an expert for cost saving purposes</a:t>
            </a:r>
            <a:endParaRPr sz="11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541" name="Google Shape;541;p29"/>
          <p:cNvSpPr txBox="1"/>
          <p:nvPr/>
        </p:nvSpPr>
        <p:spPr>
          <a:xfrm>
            <a:off x="5753800" y="1595268"/>
            <a:ext cx="13797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model can be effectively used by creating a </a:t>
            </a:r>
            <a:r>
              <a:rPr lang="en" sz="1100" b="1" u="sng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threshold </a:t>
            </a:r>
            <a:r>
              <a:rPr lang="en" sz="11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based on the business requirements</a:t>
            </a:r>
            <a:endParaRPr sz="11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542" name="Google Shape;542;p29"/>
          <p:cNvGrpSpPr/>
          <p:nvPr/>
        </p:nvGrpSpPr>
        <p:grpSpPr>
          <a:xfrm>
            <a:off x="4643665" y="2215566"/>
            <a:ext cx="327823" cy="328695"/>
            <a:chOff x="-1333200" y="2770450"/>
            <a:chExt cx="291450" cy="292225"/>
          </a:xfrm>
        </p:grpSpPr>
        <p:sp>
          <p:nvSpPr>
            <p:cNvPr id="543" name="Google Shape;543;p29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9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29"/>
          <p:cNvGrpSpPr/>
          <p:nvPr/>
        </p:nvGrpSpPr>
        <p:grpSpPr>
          <a:xfrm>
            <a:off x="3005390" y="1297158"/>
            <a:ext cx="331366" cy="330494"/>
            <a:chOff x="-4570325" y="2405775"/>
            <a:chExt cx="294600" cy="293825"/>
          </a:xfrm>
        </p:grpSpPr>
        <p:sp>
          <p:nvSpPr>
            <p:cNvPr id="546" name="Google Shape;546;p29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9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29"/>
          <p:cNvGrpSpPr/>
          <p:nvPr/>
        </p:nvGrpSpPr>
        <p:grpSpPr>
          <a:xfrm>
            <a:off x="6279293" y="911871"/>
            <a:ext cx="328695" cy="327823"/>
            <a:chOff x="-937025" y="2064750"/>
            <a:chExt cx="292225" cy="291450"/>
          </a:xfrm>
        </p:grpSpPr>
        <p:sp>
          <p:nvSpPr>
            <p:cNvPr id="549" name="Google Shape;549;p29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9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9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52" name="Google Shape;552;p29"/>
          <p:cNvCxnSpPr>
            <a:stCxn id="524" idx="3"/>
            <a:endCxn id="537" idx="2"/>
          </p:cNvCxnSpPr>
          <p:nvPr/>
        </p:nvCxnSpPr>
        <p:spPr>
          <a:xfrm rot="10800000" flipH="1">
            <a:off x="1954718" y="2983820"/>
            <a:ext cx="1216800" cy="745800"/>
          </a:xfrm>
          <a:prstGeom prst="bentConnector2">
            <a:avLst/>
          </a:prstGeom>
          <a:noFill/>
          <a:ln w="19050" cap="flat" cmpd="sng">
            <a:solidFill>
              <a:srgbClr val="D3678A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9D60140-CBA5-4956-8754-D09069544C2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0"/>
    </mc:Choice>
    <mc:Fallback>
      <p:transition spd="slow" advTm="11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30"/>
          <p:cNvSpPr txBox="1">
            <a:spLocks noGrp="1"/>
          </p:cNvSpPr>
          <p:nvPr>
            <p:ph type="title"/>
          </p:nvPr>
        </p:nvSpPr>
        <p:spPr>
          <a:xfrm>
            <a:off x="1369225" y="365975"/>
            <a:ext cx="27660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VALUE</a:t>
            </a:r>
            <a:endParaRPr sz="3000"/>
          </a:p>
        </p:txBody>
      </p:sp>
      <p:grpSp>
        <p:nvGrpSpPr>
          <p:cNvPr id="559" name="Google Shape;559;p30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560" name="Google Shape;560;p30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Business Value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564" name="Google Shape;564;p30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>
                <a:solidFill>
                  <a:schemeClr val="accent5"/>
                </a:solidFill>
              </a:endParaRPr>
            </a:p>
          </p:txBody>
        </p:sp>
      </p:grpSp>
      <p:grpSp>
        <p:nvGrpSpPr>
          <p:cNvPr id="565" name="Google Shape;565;p30"/>
          <p:cNvGrpSpPr/>
          <p:nvPr/>
        </p:nvGrpSpPr>
        <p:grpSpPr>
          <a:xfrm>
            <a:off x="1963273" y="3235891"/>
            <a:ext cx="6001694" cy="872334"/>
            <a:chOff x="457216" y="3301100"/>
            <a:chExt cx="6802328" cy="998437"/>
          </a:xfrm>
        </p:grpSpPr>
        <p:sp>
          <p:nvSpPr>
            <p:cNvPr id="566" name="Google Shape;566;p30"/>
            <p:cNvSpPr/>
            <p:nvPr/>
          </p:nvSpPr>
          <p:spPr>
            <a:xfrm>
              <a:off x="710259" y="3301100"/>
              <a:ext cx="1386568" cy="959608"/>
            </a:xfrm>
            <a:custGeom>
              <a:avLst/>
              <a:gdLst/>
              <a:ahLst/>
              <a:cxnLst/>
              <a:rect l="l" t="t" r="r" b="b"/>
              <a:pathLst>
                <a:path w="26711" h="18486" extrusionOk="0">
                  <a:moveTo>
                    <a:pt x="1" y="0"/>
                  </a:moveTo>
                  <a:lnTo>
                    <a:pt x="1768" y="18486"/>
                  </a:lnTo>
                  <a:lnTo>
                    <a:pt x="26710" y="18486"/>
                  </a:lnTo>
                  <a:lnTo>
                    <a:pt x="25181" y="2175"/>
                  </a:lnTo>
                  <a:cubicBezTo>
                    <a:pt x="25045" y="951"/>
                    <a:pt x="23992" y="0"/>
                    <a:pt x="22768" y="0"/>
                  </a:cubicBez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457216" y="3419637"/>
              <a:ext cx="6802328" cy="77780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6899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F2D673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710259" y="3301100"/>
              <a:ext cx="319350" cy="890828"/>
            </a:xfrm>
            <a:custGeom>
              <a:avLst/>
              <a:gdLst/>
              <a:ahLst/>
              <a:cxnLst/>
              <a:rect l="l" t="t" r="r" b="b"/>
              <a:pathLst>
                <a:path w="6152" h="17161" extrusionOk="0">
                  <a:moveTo>
                    <a:pt x="1" y="0"/>
                  </a:moveTo>
                  <a:lnTo>
                    <a:pt x="3059" y="17161"/>
                  </a:lnTo>
                  <a:lnTo>
                    <a:pt x="6152" y="17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D1DC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1156" y="3262"/>
                  </a:lnTo>
                  <a:lnTo>
                    <a:pt x="1564" y="4418"/>
                  </a:lnTo>
                  <a:lnTo>
                    <a:pt x="6899" y="19233"/>
                  </a:lnTo>
                  <a:lnTo>
                    <a:pt x="31841" y="19233"/>
                  </a:lnTo>
                  <a:lnTo>
                    <a:pt x="26540" y="4418"/>
                  </a:lnTo>
                  <a:lnTo>
                    <a:pt x="26133" y="3262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4452" y="12743"/>
                  </a:lnTo>
                  <a:lnTo>
                    <a:pt x="22190" y="12743"/>
                  </a:lnTo>
                  <a:lnTo>
                    <a:pt x="18078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Reduce Cost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306" y="850"/>
                  </a:lnTo>
                  <a:lnTo>
                    <a:pt x="16855" y="850"/>
                  </a:lnTo>
                  <a:lnTo>
                    <a:pt x="17263" y="2005"/>
                  </a:lnTo>
                  <a:lnTo>
                    <a:pt x="21035" y="12743"/>
                  </a:lnTo>
                  <a:lnTo>
                    <a:pt x="22190" y="12743"/>
                  </a:lnTo>
                  <a:lnTo>
                    <a:pt x="18112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341" y="884"/>
                  </a:lnTo>
                  <a:lnTo>
                    <a:pt x="21647" y="884"/>
                  </a:lnTo>
                  <a:cubicBezTo>
                    <a:pt x="23074" y="884"/>
                    <a:pt x="24366" y="1801"/>
                    <a:pt x="24875" y="3160"/>
                  </a:cubicBezTo>
                  <a:lnTo>
                    <a:pt x="30652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4" name="Google Shape;574;p30"/>
          <p:cNvSpPr txBox="1"/>
          <p:nvPr/>
        </p:nvSpPr>
        <p:spPr>
          <a:xfrm>
            <a:off x="3652306" y="3498719"/>
            <a:ext cx="37017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With less wine brought to the expert, cost of expert is reduced successfully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75" name="Google Shape;575;p30"/>
          <p:cNvGrpSpPr/>
          <p:nvPr/>
        </p:nvGrpSpPr>
        <p:grpSpPr>
          <a:xfrm>
            <a:off x="1069507" y="1120156"/>
            <a:ext cx="6041034" cy="872334"/>
            <a:chOff x="457216" y="3301100"/>
            <a:chExt cx="6802200" cy="998437"/>
          </a:xfrm>
        </p:grpSpPr>
        <p:sp>
          <p:nvSpPr>
            <p:cNvPr id="576" name="Google Shape;576;p30"/>
            <p:cNvSpPr/>
            <p:nvPr/>
          </p:nvSpPr>
          <p:spPr>
            <a:xfrm>
              <a:off x="710259" y="3301100"/>
              <a:ext cx="1386568" cy="959608"/>
            </a:xfrm>
            <a:custGeom>
              <a:avLst/>
              <a:gdLst/>
              <a:ahLst/>
              <a:cxnLst/>
              <a:rect l="l" t="t" r="r" b="b"/>
              <a:pathLst>
                <a:path w="26711" h="18486" extrusionOk="0">
                  <a:moveTo>
                    <a:pt x="1" y="0"/>
                  </a:moveTo>
                  <a:lnTo>
                    <a:pt x="1768" y="18486"/>
                  </a:lnTo>
                  <a:lnTo>
                    <a:pt x="26710" y="18486"/>
                  </a:lnTo>
                  <a:lnTo>
                    <a:pt x="25181" y="2175"/>
                  </a:lnTo>
                  <a:cubicBezTo>
                    <a:pt x="25045" y="951"/>
                    <a:pt x="23992" y="0"/>
                    <a:pt x="22768" y="0"/>
                  </a:cubicBez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457216" y="3419637"/>
              <a:ext cx="6802200" cy="7779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6899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F2D673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710259" y="3301100"/>
              <a:ext cx="319350" cy="890828"/>
            </a:xfrm>
            <a:custGeom>
              <a:avLst/>
              <a:gdLst/>
              <a:ahLst/>
              <a:cxnLst/>
              <a:rect l="l" t="t" r="r" b="b"/>
              <a:pathLst>
                <a:path w="6152" h="17161" extrusionOk="0">
                  <a:moveTo>
                    <a:pt x="1" y="0"/>
                  </a:moveTo>
                  <a:lnTo>
                    <a:pt x="3059" y="17161"/>
                  </a:lnTo>
                  <a:lnTo>
                    <a:pt x="6152" y="17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D1DC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1156" y="3262"/>
                  </a:lnTo>
                  <a:lnTo>
                    <a:pt x="1564" y="4418"/>
                  </a:lnTo>
                  <a:lnTo>
                    <a:pt x="6899" y="19233"/>
                  </a:lnTo>
                  <a:lnTo>
                    <a:pt x="31841" y="19233"/>
                  </a:lnTo>
                  <a:lnTo>
                    <a:pt x="26540" y="4418"/>
                  </a:lnTo>
                  <a:lnTo>
                    <a:pt x="26133" y="3262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4452" y="12743"/>
                  </a:lnTo>
                  <a:lnTo>
                    <a:pt x="22190" y="12743"/>
                  </a:lnTo>
                  <a:lnTo>
                    <a:pt x="18078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Improved Model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306" y="850"/>
                  </a:lnTo>
                  <a:lnTo>
                    <a:pt x="16855" y="850"/>
                  </a:lnTo>
                  <a:lnTo>
                    <a:pt x="17263" y="2005"/>
                  </a:lnTo>
                  <a:lnTo>
                    <a:pt x="21035" y="12743"/>
                  </a:lnTo>
                  <a:lnTo>
                    <a:pt x="22190" y="12743"/>
                  </a:lnTo>
                  <a:lnTo>
                    <a:pt x="18112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341" y="884"/>
                  </a:lnTo>
                  <a:lnTo>
                    <a:pt x="21647" y="884"/>
                  </a:lnTo>
                  <a:cubicBezTo>
                    <a:pt x="23074" y="884"/>
                    <a:pt x="24366" y="1801"/>
                    <a:pt x="24875" y="3160"/>
                  </a:cubicBezTo>
                  <a:lnTo>
                    <a:pt x="30652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4" name="Google Shape;584;p30"/>
          <p:cNvSpPr txBox="1"/>
          <p:nvPr/>
        </p:nvSpPr>
        <p:spPr>
          <a:xfrm>
            <a:off x="2758556" y="1383019"/>
            <a:ext cx="37017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Set reasonable threshold accordingly based on business requirements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85" name="Google Shape;585;p30"/>
          <p:cNvGrpSpPr/>
          <p:nvPr/>
        </p:nvGrpSpPr>
        <p:grpSpPr>
          <a:xfrm>
            <a:off x="1526707" y="2178006"/>
            <a:ext cx="6041034" cy="872334"/>
            <a:chOff x="457216" y="3301100"/>
            <a:chExt cx="6802200" cy="998437"/>
          </a:xfrm>
        </p:grpSpPr>
        <p:sp>
          <p:nvSpPr>
            <p:cNvPr id="586" name="Google Shape;586;p30"/>
            <p:cNvSpPr/>
            <p:nvPr/>
          </p:nvSpPr>
          <p:spPr>
            <a:xfrm>
              <a:off x="710259" y="3301100"/>
              <a:ext cx="1386568" cy="959608"/>
            </a:xfrm>
            <a:custGeom>
              <a:avLst/>
              <a:gdLst/>
              <a:ahLst/>
              <a:cxnLst/>
              <a:rect l="l" t="t" r="r" b="b"/>
              <a:pathLst>
                <a:path w="26711" h="18486" extrusionOk="0">
                  <a:moveTo>
                    <a:pt x="1" y="0"/>
                  </a:moveTo>
                  <a:lnTo>
                    <a:pt x="1768" y="18486"/>
                  </a:lnTo>
                  <a:lnTo>
                    <a:pt x="26710" y="18486"/>
                  </a:lnTo>
                  <a:lnTo>
                    <a:pt x="25181" y="2175"/>
                  </a:lnTo>
                  <a:cubicBezTo>
                    <a:pt x="25045" y="951"/>
                    <a:pt x="23992" y="0"/>
                    <a:pt x="22768" y="0"/>
                  </a:cubicBez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457216" y="3419637"/>
              <a:ext cx="6802200" cy="7779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6899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F2D673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710259" y="3301100"/>
              <a:ext cx="319350" cy="890828"/>
            </a:xfrm>
            <a:custGeom>
              <a:avLst/>
              <a:gdLst/>
              <a:ahLst/>
              <a:cxnLst/>
              <a:rect l="l" t="t" r="r" b="b"/>
              <a:pathLst>
                <a:path w="6152" h="17161" extrusionOk="0">
                  <a:moveTo>
                    <a:pt x="1" y="0"/>
                  </a:moveTo>
                  <a:lnTo>
                    <a:pt x="3059" y="17161"/>
                  </a:lnTo>
                  <a:lnTo>
                    <a:pt x="6152" y="17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D1DC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1156" y="3262"/>
                  </a:lnTo>
                  <a:lnTo>
                    <a:pt x="1564" y="4418"/>
                  </a:lnTo>
                  <a:lnTo>
                    <a:pt x="6899" y="19233"/>
                  </a:lnTo>
                  <a:lnTo>
                    <a:pt x="31841" y="19233"/>
                  </a:lnTo>
                  <a:lnTo>
                    <a:pt x="26540" y="4418"/>
                  </a:lnTo>
                  <a:lnTo>
                    <a:pt x="26133" y="3262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4452" y="12743"/>
                  </a:lnTo>
                  <a:lnTo>
                    <a:pt x="22190" y="12743"/>
                  </a:lnTo>
                  <a:lnTo>
                    <a:pt x="18078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Select WIne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592" name="Google Shape;592;p30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306" y="850"/>
                  </a:lnTo>
                  <a:lnTo>
                    <a:pt x="16855" y="850"/>
                  </a:lnTo>
                  <a:lnTo>
                    <a:pt x="17263" y="2005"/>
                  </a:lnTo>
                  <a:lnTo>
                    <a:pt x="21035" y="12743"/>
                  </a:lnTo>
                  <a:lnTo>
                    <a:pt x="22190" y="12743"/>
                  </a:lnTo>
                  <a:lnTo>
                    <a:pt x="18112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0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341" y="884"/>
                  </a:lnTo>
                  <a:lnTo>
                    <a:pt x="21647" y="884"/>
                  </a:lnTo>
                  <a:cubicBezTo>
                    <a:pt x="23074" y="884"/>
                    <a:pt x="24366" y="1801"/>
                    <a:pt x="24875" y="3160"/>
                  </a:cubicBezTo>
                  <a:lnTo>
                    <a:pt x="30652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4" name="Google Shape;594;p30"/>
          <p:cNvSpPr txBox="1"/>
          <p:nvPr/>
        </p:nvSpPr>
        <p:spPr>
          <a:xfrm>
            <a:off x="3215756" y="2440869"/>
            <a:ext cx="37017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Use model effectively with the threshold and select wine that are does not need to be rated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95" name="Google Shape;595;p30"/>
          <p:cNvSpPr/>
          <p:nvPr/>
        </p:nvSpPr>
        <p:spPr>
          <a:xfrm>
            <a:off x="6993900" y="2379492"/>
            <a:ext cx="477039" cy="469248"/>
          </a:xfrm>
          <a:prstGeom prst="ellipse">
            <a:avLst/>
          </a:prstGeom>
          <a:noFill/>
          <a:ln w="9525" cap="flat" cmpd="sng">
            <a:solidFill>
              <a:srgbClr val="AB2C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6" name="Google Shape;596;p30"/>
          <p:cNvGrpSpPr/>
          <p:nvPr/>
        </p:nvGrpSpPr>
        <p:grpSpPr>
          <a:xfrm>
            <a:off x="7098523" y="2457068"/>
            <a:ext cx="267826" cy="314224"/>
            <a:chOff x="1374425" y="238125"/>
            <a:chExt cx="4860725" cy="5228350"/>
          </a:xfrm>
        </p:grpSpPr>
        <p:sp>
          <p:nvSpPr>
            <p:cNvPr id="597" name="Google Shape;597;p30"/>
            <p:cNvSpPr/>
            <p:nvPr/>
          </p:nvSpPr>
          <p:spPr>
            <a:xfrm>
              <a:off x="3420300" y="3314575"/>
              <a:ext cx="768975" cy="769000"/>
            </a:xfrm>
            <a:custGeom>
              <a:avLst/>
              <a:gdLst/>
              <a:ahLst/>
              <a:cxnLst/>
              <a:rect l="l" t="t" r="r" b="b"/>
              <a:pathLst>
                <a:path w="30759" h="30760" extrusionOk="0">
                  <a:moveTo>
                    <a:pt x="15392" y="8186"/>
                  </a:moveTo>
                  <a:cubicBezTo>
                    <a:pt x="19362" y="8186"/>
                    <a:pt x="22598" y="11397"/>
                    <a:pt x="22598" y="15392"/>
                  </a:cubicBezTo>
                  <a:cubicBezTo>
                    <a:pt x="22598" y="19362"/>
                    <a:pt x="19362" y="22573"/>
                    <a:pt x="15392" y="22573"/>
                  </a:cubicBezTo>
                  <a:cubicBezTo>
                    <a:pt x="11422" y="22573"/>
                    <a:pt x="8186" y="19362"/>
                    <a:pt x="8186" y="15392"/>
                  </a:cubicBezTo>
                  <a:cubicBezTo>
                    <a:pt x="8186" y="11397"/>
                    <a:pt x="11422" y="8186"/>
                    <a:pt x="15392" y="8186"/>
                  </a:cubicBezTo>
                  <a:close/>
                  <a:moveTo>
                    <a:pt x="15392" y="1"/>
                  </a:moveTo>
                  <a:cubicBezTo>
                    <a:pt x="6912" y="1"/>
                    <a:pt x="0" y="6912"/>
                    <a:pt x="0" y="15392"/>
                  </a:cubicBezTo>
                  <a:cubicBezTo>
                    <a:pt x="0" y="23848"/>
                    <a:pt x="6912" y="30759"/>
                    <a:pt x="15392" y="30759"/>
                  </a:cubicBezTo>
                  <a:cubicBezTo>
                    <a:pt x="23872" y="30759"/>
                    <a:pt x="30759" y="23848"/>
                    <a:pt x="30759" y="15392"/>
                  </a:cubicBezTo>
                  <a:cubicBezTo>
                    <a:pt x="30759" y="6912"/>
                    <a:pt x="23872" y="1"/>
                    <a:pt x="15392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1374425" y="238125"/>
              <a:ext cx="4860725" cy="5228350"/>
            </a:xfrm>
            <a:custGeom>
              <a:avLst/>
              <a:gdLst/>
              <a:ahLst/>
              <a:cxnLst/>
              <a:rect l="l" t="t" r="r" b="b"/>
              <a:pathLst>
                <a:path w="194429" h="209134" extrusionOk="0">
                  <a:moveTo>
                    <a:pt x="41298" y="8161"/>
                  </a:moveTo>
                  <a:lnTo>
                    <a:pt x="41298" y="34557"/>
                  </a:lnTo>
                  <a:lnTo>
                    <a:pt x="28945" y="34557"/>
                  </a:lnTo>
                  <a:lnTo>
                    <a:pt x="28945" y="8161"/>
                  </a:lnTo>
                  <a:close/>
                  <a:moveTo>
                    <a:pt x="103403" y="8161"/>
                  </a:moveTo>
                  <a:lnTo>
                    <a:pt x="103403" y="34557"/>
                  </a:lnTo>
                  <a:lnTo>
                    <a:pt x="91051" y="34557"/>
                  </a:lnTo>
                  <a:lnTo>
                    <a:pt x="91051" y="8161"/>
                  </a:lnTo>
                  <a:close/>
                  <a:moveTo>
                    <a:pt x="165484" y="8161"/>
                  </a:moveTo>
                  <a:lnTo>
                    <a:pt x="165484" y="34557"/>
                  </a:lnTo>
                  <a:lnTo>
                    <a:pt x="153131" y="34557"/>
                  </a:lnTo>
                  <a:lnTo>
                    <a:pt x="153131" y="8161"/>
                  </a:lnTo>
                  <a:close/>
                  <a:moveTo>
                    <a:pt x="41298" y="42719"/>
                  </a:moveTo>
                  <a:lnTo>
                    <a:pt x="41298" y="53209"/>
                  </a:lnTo>
                  <a:cubicBezTo>
                    <a:pt x="41298" y="54826"/>
                    <a:pt x="42278" y="56297"/>
                    <a:pt x="43773" y="56958"/>
                  </a:cubicBezTo>
                  <a:cubicBezTo>
                    <a:pt x="54900" y="61787"/>
                    <a:pt x="62081" y="72767"/>
                    <a:pt x="62081" y="84898"/>
                  </a:cubicBezTo>
                  <a:lnTo>
                    <a:pt x="62081" y="100486"/>
                  </a:lnTo>
                  <a:lnTo>
                    <a:pt x="8162" y="100486"/>
                  </a:lnTo>
                  <a:lnTo>
                    <a:pt x="8162" y="84898"/>
                  </a:lnTo>
                  <a:cubicBezTo>
                    <a:pt x="8162" y="72767"/>
                    <a:pt x="15368" y="61787"/>
                    <a:pt x="26495" y="56958"/>
                  </a:cubicBezTo>
                  <a:cubicBezTo>
                    <a:pt x="27990" y="56297"/>
                    <a:pt x="28945" y="54826"/>
                    <a:pt x="28945" y="53209"/>
                  </a:cubicBezTo>
                  <a:lnTo>
                    <a:pt x="28945" y="42719"/>
                  </a:lnTo>
                  <a:close/>
                  <a:moveTo>
                    <a:pt x="103403" y="42719"/>
                  </a:moveTo>
                  <a:lnTo>
                    <a:pt x="103403" y="53209"/>
                  </a:lnTo>
                  <a:cubicBezTo>
                    <a:pt x="103403" y="54826"/>
                    <a:pt x="104359" y="56297"/>
                    <a:pt x="105854" y="56958"/>
                  </a:cubicBezTo>
                  <a:cubicBezTo>
                    <a:pt x="116981" y="61787"/>
                    <a:pt x="124187" y="72767"/>
                    <a:pt x="124187" y="84898"/>
                  </a:cubicBezTo>
                  <a:lnTo>
                    <a:pt x="124187" y="100486"/>
                  </a:lnTo>
                  <a:lnTo>
                    <a:pt x="116001" y="100486"/>
                  </a:lnTo>
                  <a:lnTo>
                    <a:pt x="116001" y="84898"/>
                  </a:lnTo>
                  <a:cubicBezTo>
                    <a:pt x="116001" y="81541"/>
                    <a:pt x="115241" y="78183"/>
                    <a:pt x="113795" y="75168"/>
                  </a:cubicBezTo>
                  <a:cubicBezTo>
                    <a:pt x="113073" y="73724"/>
                    <a:pt x="111617" y="72875"/>
                    <a:pt x="110100" y="72875"/>
                  </a:cubicBezTo>
                  <a:cubicBezTo>
                    <a:pt x="109506" y="72875"/>
                    <a:pt x="108902" y="73005"/>
                    <a:pt x="108329" y="73281"/>
                  </a:cubicBezTo>
                  <a:cubicBezTo>
                    <a:pt x="106295" y="74262"/>
                    <a:pt x="105437" y="76712"/>
                    <a:pt x="106418" y="78747"/>
                  </a:cubicBezTo>
                  <a:cubicBezTo>
                    <a:pt x="107374" y="80658"/>
                    <a:pt x="107839" y="82742"/>
                    <a:pt x="107839" y="84898"/>
                  </a:cubicBezTo>
                  <a:lnTo>
                    <a:pt x="107839" y="100486"/>
                  </a:lnTo>
                  <a:lnTo>
                    <a:pt x="70267" y="100486"/>
                  </a:lnTo>
                  <a:lnTo>
                    <a:pt x="70267" y="84898"/>
                  </a:lnTo>
                  <a:cubicBezTo>
                    <a:pt x="70267" y="72767"/>
                    <a:pt x="77448" y="61787"/>
                    <a:pt x="88575" y="56958"/>
                  </a:cubicBezTo>
                  <a:cubicBezTo>
                    <a:pt x="90070" y="56297"/>
                    <a:pt x="91051" y="54826"/>
                    <a:pt x="91051" y="53209"/>
                  </a:cubicBezTo>
                  <a:lnTo>
                    <a:pt x="91051" y="42719"/>
                  </a:lnTo>
                  <a:close/>
                  <a:moveTo>
                    <a:pt x="165484" y="42719"/>
                  </a:moveTo>
                  <a:lnTo>
                    <a:pt x="165484" y="53209"/>
                  </a:lnTo>
                  <a:cubicBezTo>
                    <a:pt x="165484" y="54826"/>
                    <a:pt x="166440" y="56297"/>
                    <a:pt x="167935" y="56958"/>
                  </a:cubicBezTo>
                  <a:cubicBezTo>
                    <a:pt x="179086" y="61787"/>
                    <a:pt x="186267" y="72767"/>
                    <a:pt x="186267" y="84898"/>
                  </a:cubicBezTo>
                  <a:lnTo>
                    <a:pt x="186267" y="100486"/>
                  </a:lnTo>
                  <a:lnTo>
                    <a:pt x="132348" y="100486"/>
                  </a:lnTo>
                  <a:lnTo>
                    <a:pt x="132348" y="84898"/>
                  </a:lnTo>
                  <a:cubicBezTo>
                    <a:pt x="132348" y="72767"/>
                    <a:pt x="139529" y="61787"/>
                    <a:pt x="150681" y="56958"/>
                  </a:cubicBezTo>
                  <a:cubicBezTo>
                    <a:pt x="152176" y="56297"/>
                    <a:pt x="153131" y="54826"/>
                    <a:pt x="153131" y="53209"/>
                  </a:cubicBezTo>
                  <a:lnTo>
                    <a:pt x="153131" y="42719"/>
                  </a:lnTo>
                  <a:close/>
                  <a:moveTo>
                    <a:pt x="62081" y="108647"/>
                  </a:moveTo>
                  <a:lnTo>
                    <a:pt x="62081" y="168228"/>
                  </a:lnTo>
                  <a:lnTo>
                    <a:pt x="8162" y="168228"/>
                  </a:lnTo>
                  <a:lnTo>
                    <a:pt x="8162" y="108647"/>
                  </a:lnTo>
                  <a:close/>
                  <a:moveTo>
                    <a:pt x="124187" y="108647"/>
                  </a:moveTo>
                  <a:lnTo>
                    <a:pt x="124187" y="168228"/>
                  </a:lnTo>
                  <a:lnTo>
                    <a:pt x="70267" y="168228"/>
                  </a:lnTo>
                  <a:lnTo>
                    <a:pt x="70267" y="108647"/>
                  </a:lnTo>
                  <a:close/>
                  <a:moveTo>
                    <a:pt x="62081" y="176390"/>
                  </a:moveTo>
                  <a:lnTo>
                    <a:pt x="62081" y="200972"/>
                  </a:lnTo>
                  <a:lnTo>
                    <a:pt x="8162" y="200972"/>
                  </a:lnTo>
                  <a:lnTo>
                    <a:pt x="8162" y="176390"/>
                  </a:lnTo>
                  <a:close/>
                  <a:moveTo>
                    <a:pt x="124187" y="176390"/>
                  </a:moveTo>
                  <a:lnTo>
                    <a:pt x="124187" y="200972"/>
                  </a:lnTo>
                  <a:lnTo>
                    <a:pt x="70267" y="200972"/>
                  </a:lnTo>
                  <a:lnTo>
                    <a:pt x="70267" y="176390"/>
                  </a:lnTo>
                  <a:close/>
                  <a:moveTo>
                    <a:pt x="186267" y="108647"/>
                  </a:moveTo>
                  <a:lnTo>
                    <a:pt x="186267" y="200972"/>
                  </a:lnTo>
                  <a:lnTo>
                    <a:pt x="132348" y="200972"/>
                  </a:lnTo>
                  <a:lnTo>
                    <a:pt x="132348" y="176390"/>
                  </a:lnTo>
                  <a:lnTo>
                    <a:pt x="161072" y="176390"/>
                  </a:lnTo>
                  <a:cubicBezTo>
                    <a:pt x="163327" y="176390"/>
                    <a:pt x="165165" y="174551"/>
                    <a:pt x="165165" y="172297"/>
                  </a:cubicBezTo>
                  <a:cubicBezTo>
                    <a:pt x="165165" y="170042"/>
                    <a:pt x="163327" y="168228"/>
                    <a:pt x="161072" y="168228"/>
                  </a:cubicBezTo>
                  <a:lnTo>
                    <a:pt x="132348" y="168228"/>
                  </a:lnTo>
                  <a:lnTo>
                    <a:pt x="132348" y="108647"/>
                  </a:lnTo>
                  <a:close/>
                  <a:moveTo>
                    <a:pt x="24877" y="0"/>
                  </a:moveTo>
                  <a:cubicBezTo>
                    <a:pt x="22622" y="0"/>
                    <a:pt x="20784" y="1838"/>
                    <a:pt x="20784" y="4093"/>
                  </a:cubicBezTo>
                  <a:lnTo>
                    <a:pt x="20784" y="50635"/>
                  </a:lnTo>
                  <a:cubicBezTo>
                    <a:pt x="8064" y="57252"/>
                    <a:pt x="1" y="70414"/>
                    <a:pt x="1" y="84898"/>
                  </a:cubicBezTo>
                  <a:lnTo>
                    <a:pt x="1" y="205065"/>
                  </a:lnTo>
                  <a:cubicBezTo>
                    <a:pt x="1" y="207320"/>
                    <a:pt x="1839" y="209133"/>
                    <a:pt x="4094" y="209133"/>
                  </a:cubicBezTo>
                  <a:lnTo>
                    <a:pt x="190360" y="209133"/>
                  </a:lnTo>
                  <a:cubicBezTo>
                    <a:pt x="192615" y="209133"/>
                    <a:pt x="194429" y="207320"/>
                    <a:pt x="194429" y="205065"/>
                  </a:cubicBezTo>
                  <a:lnTo>
                    <a:pt x="194429" y="84898"/>
                  </a:lnTo>
                  <a:cubicBezTo>
                    <a:pt x="194429" y="70414"/>
                    <a:pt x="186365" y="57252"/>
                    <a:pt x="173645" y="50635"/>
                  </a:cubicBezTo>
                  <a:lnTo>
                    <a:pt x="173645" y="4093"/>
                  </a:lnTo>
                  <a:cubicBezTo>
                    <a:pt x="173645" y="1838"/>
                    <a:pt x="171832" y="0"/>
                    <a:pt x="169577" y="0"/>
                  </a:cubicBezTo>
                  <a:lnTo>
                    <a:pt x="149038" y="0"/>
                  </a:lnTo>
                  <a:cubicBezTo>
                    <a:pt x="146784" y="0"/>
                    <a:pt x="144970" y="1838"/>
                    <a:pt x="144970" y="4093"/>
                  </a:cubicBezTo>
                  <a:lnTo>
                    <a:pt x="144970" y="50635"/>
                  </a:lnTo>
                  <a:cubicBezTo>
                    <a:pt x="137642" y="54458"/>
                    <a:pt x="131858" y="60439"/>
                    <a:pt x="128255" y="67620"/>
                  </a:cubicBezTo>
                  <a:cubicBezTo>
                    <a:pt x="124677" y="60439"/>
                    <a:pt x="118893" y="54458"/>
                    <a:pt x="111565" y="50635"/>
                  </a:cubicBezTo>
                  <a:lnTo>
                    <a:pt x="111565" y="4093"/>
                  </a:lnTo>
                  <a:cubicBezTo>
                    <a:pt x="111565" y="1838"/>
                    <a:pt x="109726" y="0"/>
                    <a:pt x="107472" y="0"/>
                  </a:cubicBezTo>
                  <a:lnTo>
                    <a:pt x="86958" y="0"/>
                  </a:lnTo>
                  <a:cubicBezTo>
                    <a:pt x="84703" y="0"/>
                    <a:pt x="82865" y="1838"/>
                    <a:pt x="82865" y="4093"/>
                  </a:cubicBezTo>
                  <a:lnTo>
                    <a:pt x="82865" y="50635"/>
                  </a:lnTo>
                  <a:cubicBezTo>
                    <a:pt x="75537" y="54458"/>
                    <a:pt x="69753" y="60439"/>
                    <a:pt x="66174" y="67620"/>
                  </a:cubicBezTo>
                  <a:cubicBezTo>
                    <a:pt x="62596" y="60439"/>
                    <a:pt x="56812" y="54458"/>
                    <a:pt x="49484" y="50635"/>
                  </a:cubicBezTo>
                  <a:lnTo>
                    <a:pt x="49484" y="4093"/>
                  </a:lnTo>
                  <a:cubicBezTo>
                    <a:pt x="49484" y="1838"/>
                    <a:pt x="47646" y="0"/>
                    <a:pt x="4539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5683675" y="4443825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2" y="441"/>
                    <a:pt x="1202" y="1201"/>
                  </a:cubicBezTo>
                  <a:cubicBezTo>
                    <a:pt x="442" y="1936"/>
                    <a:pt x="1" y="2990"/>
                    <a:pt x="1" y="4069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2" y="7720"/>
                    <a:pt x="3015" y="8162"/>
                    <a:pt x="4094" y="8162"/>
                  </a:cubicBezTo>
                  <a:cubicBezTo>
                    <a:pt x="5172" y="8162"/>
                    <a:pt x="6226" y="7720"/>
                    <a:pt x="6986" y="6961"/>
                  </a:cubicBezTo>
                  <a:cubicBezTo>
                    <a:pt x="7746" y="6201"/>
                    <a:pt x="8187" y="5147"/>
                    <a:pt x="8187" y="4069"/>
                  </a:cubicBezTo>
                  <a:cubicBezTo>
                    <a:pt x="8187" y="3015"/>
                    <a:pt x="7746" y="1936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4972925" y="3314575"/>
              <a:ext cx="768375" cy="769000"/>
            </a:xfrm>
            <a:custGeom>
              <a:avLst/>
              <a:gdLst/>
              <a:ahLst/>
              <a:cxnLst/>
              <a:rect l="l" t="t" r="r" b="b"/>
              <a:pathLst>
                <a:path w="30735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35" y="23848"/>
                    <a:pt x="30735" y="15392"/>
                  </a:cubicBezTo>
                  <a:cubicBezTo>
                    <a:pt x="30735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1868275" y="3314575"/>
              <a:ext cx="769000" cy="769000"/>
            </a:xfrm>
            <a:custGeom>
              <a:avLst/>
              <a:gdLst/>
              <a:ahLst/>
              <a:cxnLst/>
              <a:rect l="l" t="t" r="r" b="b"/>
              <a:pathLst>
                <a:path w="30760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59" y="23848"/>
                    <a:pt x="30759" y="15392"/>
                  </a:cubicBezTo>
                  <a:cubicBezTo>
                    <a:pt x="30759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3791600" y="1807275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69" y="1"/>
                  </a:moveTo>
                  <a:cubicBezTo>
                    <a:pt x="2991" y="1"/>
                    <a:pt x="1937" y="442"/>
                    <a:pt x="1177" y="1202"/>
                  </a:cubicBezTo>
                  <a:cubicBezTo>
                    <a:pt x="417" y="1962"/>
                    <a:pt x="1" y="3016"/>
                    <a:pt x="1" y="4094"/>
                  </a:cubicBezTo>
                  <a:cubicBezTo>
                    <a:pt x="1" y="5172"/>
                    <a:pt x="417" y="6226"/>
                    <a:pt x="1177" y="6986"/>
                  </a:cubicBezTo>
                  <a:cubicBezTo>
                    <a:pt x="1937" y="7746"/>
                    <a:pt x="2991" y="8187"/>
                    <a:pt x="4069" y="8187"/>
                  </a:cubicBezTo>
                  <a:cubicBezTo>
                    <a:pt x="5148" y="8187"/>
                    <a:pt x="6201" y="7746"/>
                    <a:pt x="6961" y="6986"/>
                  </a:cubicBezTo>
                  <a:cubicBezTo>
                    <a:pt x="7721" y="6226"/>
                    <a:pt x="8162" y="5172"/>
                    <a:pt x="8162" y="4094"/>
                  </a:cubicBezTo>
                  <a:cubicBezTo>
                    <a:pt x="8162" y="3016"/>
                    <a:pt x="7721" y="1962"/>
                    <a:pt x="6961" y="1202"/>
                  </a:cubicBezTo>
                  <a:cubicBezTo>
                    <a:pt x="6201" y="442"/>
                    <a:pt x="5148" y="1"/>
                    <a:pt x="406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3" name="Google Shape;603;p30"/>
          <p:cNvSpPr/>
          <p:nvPr/>
        </p:nvSpPr>
        <p:spPr>
          <a:xfrm>
            <a:off x="7394750" y="3448580"/>
            <a:ext cx="477000" cy="469200"/>
          </a:xfrm>
          <a:prstGeom prst="ellipse">
            <a:avLst/>
          </a:prstGeom>
          <a:noFill/>
          <a:ln w="9525" cap="flat" cmpd="sng">
            <a:solidFill>
              <a:srgbClr val="AB2C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04" name="Google Shape;604;p30"/>
          <p:cNvGrpSpPr/>
          <p:nvPr/>
        </p:nvGrpSpPr>
        <p:grpSpPr>
          <a:xfrm>
            <a:off x="7456281" y="3523747"/>
            <a:ext cx="353954" cy="318880"/>
            <a:chOff x="3988156" y="3380210"/>
            <a:chExt cx="353954" cy="318880"/>
          </a:xfrm>
        </p:grpSpPr>
        <p:sp>
          <p:nvSpPr>
            <p:cNvPr id="605" name="Google Shape;605;p30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0" name="Google Shape;610;p30"/>
          <p:cNvSpPr/>
          <p:nvPr/>
        </p:nvSpPr>
        <p:spPr>
          <a:xfrm>
            <a:off x="6516900" y="1321817"/>
            <a:ext cx="477000" cy="469200"/>
          </a:xfrm>
          <a:prstGeom prst="ellipse">
            <a:avLst/>
          </a:prstGeom>
          <a:noFill/>
          <a:ln w="9525" cap="flat" cmpd="sng">
            <a:solidFill>
              <a:srgbClr val="AB2C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0"/>
          <p:cNvSpPr/>
          <p:nvPr/>
        </p:nvSpPr>
        <p:spPr>
          <a:xfrm>
            <a:off x="6621476" y="1410500"/>
            <a:ext cx="267839" cy="260416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AB2C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6E2F0DE-D846-47A8-ABB1-384203FA88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8"/>
    </mc:Choice>
    <mc:Fallback>
      <p:transition spd="slow" advTm="3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1"/>
          <p:cNvSpPr txBox="1">
            <a:spLocks noGrp="1"/>
          </p:cNvSpPr>
          <p:nvPr>
            <p:ph type="subTitle" idx="1"/>
          </p:nvPr>
        </p:nvSpPr>
        <p:spPr>
          <a:xfrm>
            <a:off x="3775650" y="1359350"/>
            <a:ext cx="4920300" cy="29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[1] Paulo Cortez, University of Minho, Guimarães, Portugal, http://www3.dsi.uminho.pt/pcortez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[2] A. Cerdeira, F. Almeida, T. Matos and J. Reis, Viticulture Commission of the Vinho Verde Region(CVRVV), Porto, Portugal, 2009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[3] Hadley Wickham, Romain François, Lionel Henry and Kirill Müller (2020). dplyr: A Grammar of Data Manipulation. R package version 1.0.2. https://CRAN.R-project.org/package=dplyr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[4] Boxuan Cui (2020). DataExplorer: Automate Data Exploration and Treatment. R package version 0.8.1. https://CRAN.R-project.org/package=DataExplorer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[5] Venables, W. N. &amp; Ripley, B. D. (2002) Modern Applied Statistics with S. Fourth Edition. Springer, New York. ISBN 0-387-95457-0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[6] Hao Zhu (2019). kableExtra: Construct Complex Table with 'kable' and Pipe Syntax. R package version 1.1.0. https://CRAN.R-project.org/package=kableExtra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[7] Yachen Yan (2016). MLmetrics: Machine Learning Evaluation Metrics. R package version 1.1.1. https://CRAN.R-project.org/package=MLmetrics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[8] Cvrvv. Vinho Verde, www.vinhoverde.pt/en/.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617" name="Google Shape;617;p31"/>
          <p:cNvSpPr txBox="1">
            <a:spLocks noGrp="1"/>
          </p:cNvSpPr>
          <p:nvPr>
            <p:ph type="title"/>
          </p:nvPr>
        </p:nvSpPr>
        <p:spPr>
          <a:xfrm>
            <a:off x="5461100" y="563750"/>
            <a:ext cx="3123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neyard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609</Words>
  <Application>Microsoft Office PowerPoint</Application>
  <PresentationFormat>On-screen Show (16:9)</PresentationFormat>
  <Paragraphs>110</Paragraphs>
  <Slides>8</Slides>
  <Notes>8</Notes>
  <HiddenSlides>0</HiddenSlides>
  <MMClips>7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3" baseType="lpstr">
      <vt:lpstr>Roboto</vt:lpstr>
      <vt:lpstr>Fira Sans</vt:lpstr>
      <vt:lpstr>Saira ExtraCondensed SemiBold</vt:lpstr>
      <vt:lpstr>Livvic</vt:lpstr>
      <vt:lpstr>Open Sans Light</vt:lpstr>
      <vt:lpstr>Barlow Semi Condensed</vt:lpstr>
      <vt:lpstr>Arial</vt:lpstr>
      <vt:lpstr>Fira Sans Extra Condensed Medium</vt:lpstr>
      <vt:lpstr>Krub</vt:lpstr>
      <vt:lpstr>Fira Sans Medium</vt:lpstr>
      <vt:lpstr>Roboto Condensed Light</vt:lpstr>
      <vt:lpstr>Open Sans</vt:lpstr>
      <vt:lpstr>Oswald</vt:lpstr>
      <vt:lpstr>Oswald Regular</vt:lpstr>
      <vt:lpstr>Vineyard Company Profile by Slidesgo</vt:lpstr>
      <vt:lpstr>Bring Your Experts in Strategically</vt:lpstr>
      <vt:lpstr>BUSINESS OBJECTIVE</vt:lpstr>
      <vt:lpstr>75%</vt:lpstr>
      <vt:lpstr>MODEL BUILDING PROCESS</vt:lpstr>
      <vt:lpstr>MODEL LIMITATIONS</vt:lpstr>
      <vt:lpstr>MODEL IMPLEMENTATION</vt:lpstr>
      <vt:lpstr>BUSINESS VALUE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 Your Experts in Strategically</dc:title>
  <dc:creator>Yao Luo</dc:creator>
  <cp:lastModifiedBy>luoy25@miamioh.edu</cp:lastModifiedBy>
  <cp:revision>1</cp:revision>
  <dcterms:modified xsi:type="dcterms:W3CDTF">2020-11-16T03:23:32Z</dcterms:modified>
</cp:coreProperties>
</file>